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9" r:id="rId5"/>
    <p:sldId id="260" r:id="rId6"/>
    <p:sldId id="258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DC1DF-63FB-D898-39EE-44B95DCDB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B7DAB-F00F-B7A6-A70A-F58E75745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E85F3-5B36-3D81-29C3-2895E6EB5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7C4B8-ECCE-B1BD-A66C-AE756E3B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69838-DB58-B01D-ABB5-3F18AF95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70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C1BF0-D870-0754-D94F-9B75184B6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2F62CC-33CB-08A2-A028-F5337D48C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3B31A-6BD4-C5CE-1ADE-B46618A2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B5E49-8431-F044-E1B5-D3D6878D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DC5C-D5E9-AAC6-1E9D-F78D53E1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318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E4288A-A1B8-86A1-9E94-2AE4A9287C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19243-6A9F-FF63-D1BF-9F3F8F9DF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D0C25-3167-F514-9253-C34E072EB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467EB-C920-C7C6-4C64-4A6FEFBC1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0E7DF-FC5A-E939-1A5E-388568DF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B3B4-8BB9-42E5-225D-49D042F9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4EABA-3E36-0FCB-5F5C-0F0A53D76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A9ED5-C729-6A3E-D118-90A2114CC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4837D-350B-C2FC-F91A-F7204615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EA00A-EBF6-1E7E-2720-39DDABEE5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9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34E36-D3C4-3977-DAFC-038406A4C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34CA0-3297-6512-0DB5-7407823B8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82A4D-7561-1CA9-3395-9343C26AA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18138-7012-105B-8790-980D8995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DCE2D-F02A-F343-B985-FDF869F13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E983-6E95-AB4B-D3BA-26FF6888F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6BE3D-43EC-6B12-E663-1EA881A6A4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C5DF1-73E3-9631-5971-5C2707760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C0F16-A357-D36E-E38E-AA2C69EA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A18B0-D55C-ECE0-F34C-96BAA87A3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3384E-D545-6806-844A-ABCCFCF8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771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974C7-806D-7440-1750-9DA56ED8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D60CD-E0F6-A84A-9D93-101821D19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F36F1-9D24-B16B-F52D-2431D2A41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B722CF-E49C-372E-2B06-284EC2C38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F6AFB8-B8A6-F1D2-4CBE-734A9EDA0E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7E77B4-38C3-DCBD-6827-42419FD0B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1F068B-775B-E1F4-2B2F-559284EC6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31AC81-3B1E-A646-F4FC-61317809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65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28E2-C40A-F1C7-7ABB-945F60625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45B178-5CE6-EE0A-2C1D-307C77FB3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514B63-FDB6-8B97-846B-2F8708E6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6DEE65-ECD3-3316-2503-DAFCAAF2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01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A90B14-1B56-D777-3A0F-5A97244F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2554C-6A16-E458-EE05-23F07239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09653-1F44-A4FB-5E87-05865862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52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F5C6-D2D8-801A-A648-5DAEAC83D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3DA80-DCBD-9CE6-1BA2-7A9BA3B20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97E72-6D1B-A864-9CBB-5A3ACE069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C90D94-D426-0902-592F-CFE0FBEA7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9D18ED-6654-406B-5DB5-8C1B5F08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867AB-B568-1C98-8825-8BC4ADE33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34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089BB-4B8B-707F-5A8F-F03C36253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88DC38-46CA-9A84-2227-ECBACBFCD3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935EAB-8A94-E769-C99D-7BB02B5E8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B3A3-66D3-8759-03B5-D272E23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52ABF-DF60-4EF5-A9F6-61D91EC82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60260-1F84-193A-E958-0951FBFA9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08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102193-BB78-88FC-1DB6-C76C69DC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41D0A-132C-EBE7-6816-A21C392AB8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18B5A-A878-41C3-48AA-50B6A0960F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068D7-CE27-4D53-9768-161CEBF2EE79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09469-C623-DD04-98D2-A65B4CD62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EA5B4-4511-FD8B-08E0-A0AEABBA3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8655C-2BFC-4B20-BAF2-B3D7108FD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22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9A5EF-A387-2BD4-5B93-521810EA6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496" y="292608"/>
            <a:ext cx="11826240" cy="4735222"/>
          </a:xfrm>
        </p:spPr>
        <p:txBody>
          <a:bodyPr>
            <a:normAutofit fontScale="90000"/>
          </a:bodyPr>
          <a:lstStyle/>
          <a:p>
            <a:b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Bookopoly</a:t>
            </a:r>
            <a:r>
              <a:rPr lang="en-GB" sz="10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back!!!</a:t>
            </a:r>
            <a:b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Bradon Forest Library</a:t>
            </a:r>
            <a:b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Yr9 + KS4 Reading Competition 2025/26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4C84D4-1393-7DB0-3E80-D2A4A31CA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20512"/>
            <a:ext cx="9144000" cy="2211558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 16</a:t>
            </a:r>
            <a:r>
              <a:rPr lang="en-GB" sz="3200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September – Thursday 8</a:t>
            </a:r>
            <a:r>
              <a:rPr lang="en-GB" sz="3200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January</a:t>
            </a:r>
          </a:p>
        </p:txBody>
      </p:sp>
    </p:spTree>
    <p:extLst>
      <p:ext uri="{BB962C8B-B14F-4D97-AF65-F5344CB8AC3E}">
        <p14:creationId xmlns:p14="http://schemas.microsoft.com/office/powerpoint/2010/main" val="1514040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ard with a sign&#10;&#10;AI-generated content may be incorrect.">
            <a:extLst>
              <a:ext uri="{FF2B5EF4-FFF2-40B4-BE49-F238E27FC236}">
                <a16:creationId xmlns:a16="http://schemas.microsoft.com/office/drawing/2014/main" id="{DF0EFFE9-7F63-E0DC-6B2F-5CF5C7C21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6" y="801624"/>
            <a:ext cx="11988228" cy="59618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1BD37B-AEA1-2A17-79BD-F4FBB24FBC21}"/>
              </a:ext>
            </a:extLst>
          </p:cNvPr>
          <p:cNvSpPr txBox="1"/>
          <p:nvPr/>
        </p:nvSpPr>
        <p:spPr>
          <a:xfrm>
            <a:off x="353568" y="121920"/>
            <a:ext cx="11497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NEW AND UPDATED BOARD FOR 2025!</a:t>
            </a:r>
          </a:p>
        </p:txBody>
      </p:sp>
    </p:spTree>
    <p:extLst>
      <p:ext uri="{BB962C8B-B14F-4D97-AF65-F5344CB8AC3E}">
        <p14:creationId xmlns:p14="http://schemas.microsoft.com/office/powerpoint/2010/main" val="4228407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86561-EC09-086C-850D-893346C2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Introducing: </a:t>
            </a:r>
            <a:r>
              <a:rPr lang="en-GB" sz="6000" b="1" u="sng" dirty="0">
                <a:latin typeface="Arial" panose="020B0604020202020204" pitchFamily="34" charset="0"/>
                <a:cs typeface="Arial" panose="020B0604020202020204" pitchFamily="34" charset="0"/>
              </a:rPr>
              <a:t>Bookopoly</a:t>
            </a:r>
            <a:endParaRPr lang="en-GB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F54C3-D5C5-A598-C7A8-EA65C3A44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Bookopoly is a giant board game where players read to score points.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space they land on will dictate the style, topic or genre of their read for that turn.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One turn can take as little or as much time needed to complete the read. More points are awarded for longer and more challenging reads.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Players are encouraged to choose books that suit their reading abilities – audio books, speed reads, story collections and dyslexia friendly books are encouraged throughout.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Players will complete a short book review to finish each turn before their next roll.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competition will run for just under 4 months, players can take as many turns as they wish to in that time (they do not need to wait for others to take their next turn).</a:t>
            </a:r>
          </a:p>
        </p:txBody>
      </p:sp>
    </p:spTree>
    <p:extLst>
      <p:ext uri="{BB962C8B-B14F-4D97-AF65-F5344CB8AC3E}">
        <p14:creationId xmlns:p14="http://schemas.microsoft.com/office/powerpoint/2010/main" val="241499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ACF42-4FC4-6F09-064F-7950E735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01" y="1009526"/>
            <a:ext cx="5206180" cy="9527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u="sng" dirty="0">
                <a:latin typeface="Arial" panose="020B0604020202020204" pitchFamily="34" charset="0"/>
                <a:cs typeface="Arial" panose="020B0604020202020204" pitchFamily="34" charset="0"/>
              </a:rPr>
              <a:t>Special Spaces</a:t>
            </a:r>
          </a:p>
        </p:txBody>
      </p:sp>
      <p:sp>
        <p:nvSpPr>
          <p:cNvPr id="53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1037E-11A0-0057-C110-9CA6D898E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5399" y="2971759"/>
            <a:ext cx="4367398" cy="367622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spaces work a little differently:</a:t>
            </a:r>
          </a:p>
          <a:p>
            <a:pPr mar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 gives you extra points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Free Reading is a book of the reader’s choice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Landing on Chance gives an activity card – this can earn extra points or give some to another player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Community chest spaces is an instant spot prize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EFE224-2131-6B7B-E183-A96ADC504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878" y="230929"/>
            <a:ext cx="2711338" cy="32218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24C8AD-853D-4D60-0C9D-4F58C6AE7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3741" y="3198967"/>
            <a:ext cx="2793910" cy="3221807"/>
          </a:xfrm>
          <a:prstGeom prst="rect">
            <a:avLst/>
          </a:prstGeom>
        </p:spPr>
      </p:pic>
      <p:pic>
        <p:nvPicPr>
          <p:cNvPr id="5" name="Picture 4" descr="A red arrow with black text&#10;&#10;AI-generated content may be incorrect.">
            <a:extLst>
              <a:ext uri="{FF2B5EF4-FFF2-40B4-BE49-F238E27FC236}">
                <a16:creationId xmlns:a16="http://schemas.microsoft.com/office/drawing/2014/main" id="{F2F8D420-8C99-4214-9600-C7D99EAA5F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131" y="230929"/>
            <a:ext cx="2908789" cy="2730569"/>
          </a:xfrm>
          <a:prstGeom prst="rect">
            <a:avLst/>
          </a:prstGeom>
        </p:spPr>
      </p:pic>
      <p:pic>
        <p:nvPicPr>
          <p:cNvPr id="9" name="Picture 8" descr="A bookcase full of books&#10;&#10;AI-generated content may be incorrect.">
            <a:extLst>
              <a:ext uri="{FF2B5EF4-FFF2-40B4-BE49-F238E27FC236}">
                <a16:creationId xmlns:a16="http://schemas.microsoft.com/office/drawing/2014/main" id="{D32EE2F8-BD3C-9DD7-706D-0E6676EA9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097" y="3683665"/>
            <a:ext cx="2608607" cy="278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79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8205F-8F7D-3073-0BF9-CE8F651C7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u="sng" dirty="0">
                <a:latin typeface="Arial" panose="020B0604020202020204" pitchFamily="34" charset="0"/>
                <a:cs typeface="Arial" panose="020B0604020202020204" pitchFamily="34" charset="0"/>
              </a:rPr>
              <a:t>Bonus points and prizes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F3F6C-9EDB-2030-494F-B2AC28633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492359" cy="378983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Choosing a member of staff before they sign up, players have the chance to earn 200 bonus points, if they beat their staff partner’s score by the closing date.</a:t>
            </a:r>
          </a:p>
          <a:p>
            <a:pPr mar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Bonus points can also be found (and lost) on some Chance cards.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Bonus points may be awarded at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Sirrelle’s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discretion, for particularly high standard book reviews.</a:t>
            </a:r>
          </a:p>
          <a:p>
            <a:pPr mar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Any player landing on a Community Chest space will win an instant spot prize.</a:t>
            </a:r>
          </a:p>
          <a:p>
            <a:pPr mar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 descr="Silver trophy">
            <a:extLst>
              <a:ext uri="{FF2B5EF4-FFF2-40B4-BE49-F238E27FC236}">
                <a16:creationId xmlns:a16="http://schemas.microsoft.com/office/drawing/2014/main" id="{7BB293BE-0571-ECE7-B0AD-779A51CA19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5" r="764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1158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F1913-E124-7AD9-7F3E-037FF281C0C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How to join the 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6557A-81F0-3B3D-2DA4-9B191186B10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 fontScale="92500"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Visit the library before school, during break or at lunch to sign up – first rolls will begin at breaktime on Tuesday 16th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Roll the dice and move the corresponding number of spaces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Complete the read or activity for the space you have landed on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Review your read to log your points with Mrs Sirrelle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Collect as many points as you can before the end of the competition to be in with a chance of winning.</a:t>
            </a:r>
          </a:p>
        </p:txBody>
      </p:sp>
    </p:spTree>
    <p:extLst>
      <p:ext uri="{BB962C8B-B14F-4D97-AF65-F5344CB8AC3E}">
        <p14:creationId xmlns:p14="http://schemas.microsoft.com/office/powerpoint/2010/main" val="1696030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736386-CFBB-8514-E507-F7EE894BA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2242" y="230583"/>
            <a:ext cx="3091607" cy="7143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Prizes</a:t>
            </a:r>
          </a:p>
        </p:txBody>
      </p:sp>
      <p:pic>
        <p:nvPicPr>
          <p:cNvPr id="6" name="Content Placeholder 5" descr="Athletes celebrating with trophy">
            <a:extLst>
              <a:ext uri="{FF2B5EF4-FFF2-40B4-BE49-F238E27FC236}">
                <a16:creationId xmlns:a16="http://schemas.microsoft.com/office/drawing/2014/main" id="{24B3D6F1-38A9-4BDF-9D8E-67602C2085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10675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96FAE-B4B0-E439-C57E-3CA781DB93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14006" y="1175561"/>
            <a:ext cx="3877974" cy="5077756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place prize will be a £15 voucher and 5 house points.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place prize will be a £10 voucher and 3 house points.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place prize will be a £5 voucher 2 house points .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participants will be awarded 1 house point for taking part.</a:t>
            </a:r>
          </a:p>
          <a:p>
            <a:pPr marL="0" indent="0">
              <a:buNone/>
            </a:pP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In the event of a tie – staff will judge players on the quality of their submitted book reviews.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6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9DD01-3043-B3DB-F9B0-A84E0971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C3D2C-8A90-E245-B7EB-8A87DEE5C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763250" cy="480218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Players can join the game at any time within the competition period (16.09.25 to 8.01.26)</a:t>
            </a:r>
          </a:p>
          <a:p>
            <a:r>
              <a:rPr lang="en-GB" dirty="0"/>
              <a:t>No points will be awarded for reads before the start date, nor will any late entries be counted after 14:10 on the final day.</a:t>
            </a:r>
          </a:p>
          <a:p>
            <a:r>
              <a:rPr lang="en-GB" dirty="0"/>
              <a:t>Players participate in good faith – anyone found not following the rules will be automatically disqualified from winning any prizes.</a:t>
            </a:r>
          </a:p>
          <a:p>
            <a:r>
              <a:rPr lang="en-GB" dirty="0"/>
              <a:t>If a player does not wish to finish a book, they may choose another under the same space, or roll again for a new space. They will not be awarded points for an incomplete read.</a:t>
            </a:r>
          </a:p>
          <a:p>
            <a:r>
              <a:rPr lang="en-GB" dirty="0"/>
              <a:t>Books/resources do not need to be from the school library, they may be privately owned, or from a public library service for example.</a:t>
            </a:r>
          </a:p>
        </p:txBody>
      </p:sp>
    </p:spTree>
    <p:extLst>
      <p:ext uri="{BB962C8B-B14F-4D97-AF65-F5344CB8AC3E}">
        <p14:creationId xmlns:p14="http://schemas.microsoft.com/office/powerpoint/2010/main" val="992444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599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 Bookopoly is back!!!  Bradon Forest Library Yr9 + KS4 Reading Competition 2025/26</vt:lpstr>
      <vt:lpstr>PowerPoint Presentation</vt:lpstr>
      <vt:lpstr>Introducing: Bookopoly</vt:lpstr>
      <vt:lpstr>Special Spaces</vt:lpstr>
      <vt:lpstr>Bonus points and prizes</vt:lpstr>
      <vt:lpstr>How to join the competition</vt:lpstr>
      <vt:lpstr>Prizes</vt:lpstr>
      <vt:lpstr>Rules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Bradon Forest Library KS4 Reading Competition 2023/24</dc:title>
  <dc:creator>D Sirrelle</dc:creator>
  <cp:lastModifiedBy>D Sirrelle</cp:lastModifiedBy>
  <cp:revision>4</cp:revision>
  <dcterms:created xsi:type="dcterms:W3CDTF">2023-09-11T09:01:12Z</dcterms:created>
  <dcterms:modified xsi:type="dcterms:W3CDTF">2025-09-10T10:17:43Z</dcterms:modified>
</cp:coreProperties>
</file>