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9"/>
  </p:notesMasterIdLst>
  <p:sldIdLst>
    <p:sldId id="256" r:id="rId6"/>
    <p:sldId id="257" r:id="rId7"/>
    <p:sldId id="259" r:id="rId8"/>
    <p:sldId id="264" r:id="rId9"/>
    <p:sldId id="258" r:id="rId10"/>
    <p:sldId id="277" r:id="rId11"/>
    <p:sldId id="272" r:id="rId12"/>
    <p:sldId id="265" r:id="rId13"/>
    <p:sldId id="395" r:id="rId14"/>
    <p:sldId id="394" r:id="rId15"/>
    <p:sldId id="268" r:id="rId16"/>
    <p:sldId id="260" r:id="rId17"/>
    <p:sldId id="273" r:id="rId18"/>
    <p:sldId id="392" r:id="rId19"/>
    <p:sldId id="270" r:id="rId20"/>
    <p:sldId id="267" r:id="rId21"/>
    <p:sldId id="393" r:id="rId22"/>
    <p:sldId id="271" r:id="rId23"/>
    <p:sldId id="269" r:id="rId24"/>
    <p:sldId id="261" r:id="rId25"/>
    <p:sldId id="262" r:id="rId26"/>
    <p:sldId id="266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 Cole" userId="c047a5f4-2dc7-4912-a6a1-b930e7768b38" providerId="ADAL" clId="{312F9AC0-6E78-4F13-836F-E823AAD03FF2}"/>
    <pc:docChg chg="custSel delSld modSld sldOrd">
      <pc:chgData name="C Cole" userId="c047a5f4-2dc7-4912-a6a1-b930e7768b38" providerId="ADAL" clId="{312F9AC0-6E78-4F13-836F-E823AAD03FF2}" dt="2026-06-18T10:45:26.788" v="2523" actId="20577"/>
      <pc:docMkLst>
        <pc:docMk/>
      </pc:docMkLst>
      <pc:sldChg chg="modSp mod">
        <pc:chgData name="C Cole" userId="c047a5f4-2dc7-4912-a6a1-b930e7768b38" providerId="ADAL" clId="{312F9AC0-6E78-4F13-836F-E823AAD03FF2}" dt="2026-06-18T10:45:16.829" v="2521" actId="27636"/>
        <pc:sldMkLst>
          <pc:docMk/>
          <pc:sldMk cId="3520420707" sldId="256"/>
        </pc:sldMkLst>
        <pc:spChg chg="mod">
          <ac:chgData name="C Cole" userId="c047a5f4-2dc7-4912-a6a1-b930e7768b38" providerId="ADAL" clId="{312F9AC0-6E78-4F13-836F-E823AAD03FF2}" dt="2026-06-18T10:45:16.829" v="2521" actId="27636"/>
          <ac:spMkLst>
            <pc:docMk/>
            <pc:sldMk cId="3520420707" sldId="256"/>
            <ac:spMk id="3" creationId="{628EF38B-2741-C3B6-D3A8-73EC8DDD0CFA}"/>
          </ac:spMkLst>
        </pc:spChg>
        <pc:spChg chg="mod">
          <ac:chgData name="C Cole" userId="c047a5f4-2dc7-4912-a6a1-b930e7768b38" providerId="ADAL" clId="{312F9AC0-6E78-4F13-836F-E823AAD03FF2}" dt="2026-06-18T10:39:16.397" v="2334" actId="1076"/>
          <ac:spMkLst>
            <pc:docMk/>
            <pc:sldMk cId="3520420707" sldId="256"/>
            <ac:spMk id="4" creationId="{5D7BA8ED-593B-9977-EC80-A2074E4D921E}"/>
          </ac:spMkLst>
        </pc:spChg>
        <pc:spChg chg="mod">
          <ac:chgData name="C Cole" userId="c047a5f4-2dc7-4912-a6a1-b930e7768b38" providerId="ADAL" clId="{312F9AC0-6E78-4F13-836F-E823AAD03FF2}" dt="2026-06-18T10:39:30.890" v="2338" actId="113"/>
          <ac:spMkLst>
            <pc:docMk/>
            <pc:sldMk cId="3520420707" sldId="256"/>
            <ac:spMk id="6" creationId="{3E282C03-4E64-7276-C206-13E8649B79BC}"/>
          </ac:spMkLst>
        </pc:spChg>
        <pc:picChg chg="mod">
          <ac:chgData name="C Cole" userId="c047a5f4-2dc7-4912-a6a1-b930e7768b38" providerId="ADAL" clId="{312F9AC0-6E78-4F13-836F-E823AAD03FF2}" dt="2026-06-15T13:10:17.280" v="1635" actId="1076"/>
          <ac:picMkLst>
            <pc:docMk/>
            <pc:sldMk cId="3520420707" sldId="256"/>
            <ac:picMk id="8" creationId="{E1F3CAF7-ACC6-57B6-11D1-DCA92DEB0BD9}"/>
          </ac:picMkLst>
        </pc:picChg>
        <pc:picChg chg="mod">
          <ac:chgData name="C Cole" userId="c047a5f4-2dc7-4912-a6a1-b930e7768b38" providerId="ADAL" clId="{312F9AC0-6E78-4F13-836F-E823AAD03FF2}" dt="2026-06-15T13:10:13.180" v="1634" actId="1076"/>
          <ac:picMkLst>
            <pc:docMk/>
            <pc:sldMk cId="3520420707" sldId="256"/>
            <ac:picMk id="10" creationId="{1D7560D2-0C94-B767-196A-8607D84A5339}"/>
          </ac:picMkLst>
        </pc:picChg>
      </pc:sldChg>
      <pc:sldChg chg="modSp mod modNotesTx">
        <pc:chgData name="C Cole" userId="c047a5f4-2dc7-4912-a6a1-b930e7768b38" providerId="ADAL" clId="{312F9AC0-6E78-4F13-836F-E823AAD03FF2}" dt="2026-06-18T10:44:44.374" v="2489" actId="20577"/>
        <pc:sldMkLst>
          <pc:docMk/>
          <pc:sldMk cId="3705535426" sldId="257"/>
        </pc:sldMkLst>
        <pc:spChg chg="mod">
          <ac:chgData name="C Cole" userId="c047a5f4-2dc7-4912-a6a1-b930e7768b38" providerId="ADAL" clId="{312F9AC0-6E78-4F13-836F-E823AAD03FF2}" dt="2026-06-18T10:44:44.374" v="2489" actId="20577"/>
          <ac:spMkLst>
            <pc:docMk/>
            <pc:sldMk cId="3705535426" sldId="257"/>
            <ac:spMk id="3" creationId="{3F4DAF43-1965-939A-0A05-E9187F9B3A0B}"/>
          </ac:spMkLst>
        </pc:spChg>
      </pc:sldChg>
      <pc:sldChg chg="modSp mod">
        <pc:chgData name="C Cole" userId="c047a5f4-2dc7-4912-a6a1-b930e7768b38" providerId="ADAL" clId="{312F9AC0-6E78-4F13-836F-E823AAD03FF2}" dt="2026-06-18T10:45:26.788" v="2523" actId="20577"/>
        <pc:sldMkLst>
          <pc:docMk/>
          <pc:sldMk cId="2431056026" sldId="258"/>
        </pc:sldMkLst>
        <pc:spChg chg="mod">
          <ac:chgData name="C Cole" userId="c047a5f4-2dc7-4912-a6a1-b930e7768b38" providerId="ADAL" clId="{312F9AC0-6E78-4F13-836F-E823AAD03FF2}" dt="2026-06-15T11:53:34.216" v="1622" actId="113"/>
          <ac:spMkLst>
            <pc:docMk/>
            <pc:sldMk cId="2431056026" sldId="258"/>
            <ac:spMk id="2" creationId="{D3D15112-C081-C1DA-2B22-C4B56DF2E611}"/>
          </ac:spMkLst>
        </pc:spChg>
        <pc:spChg chg="mod">
          <ac:chgData name="C Cole" userId="c047a5f4-2dc7-4912-a6a1-b930e7768b38" providerId="ADAL" clId="{312F9AC0-6E78-4F13-836F-E823AAD03FF2}" dt="2026-06-18T10:45:26.788" v="2523" actId="20577"/>
          <ac:spMkLst>
            <pc:docMk/>
            <pc:sldMk cId="2431056026" sldId="258"/>
            <ac:spMk id="3" creationId="{86BD5A48-7A58-B522-0328-1B7E0F8EB610}"/>
          </ac:spMkLst>
        </pc:spChg>
      </pc:sldChg>
      <pc:sldChg chg="modSp mod">
        <pc:chgData name="C Cole" userId="c047a5f4-2dc7-4912-a6a1-b930e7768b38" providerId="ADAL" clId="{312F9AC0-6E78-4F13-836F-E823AAD03FF2}" dt="2026-06-15T11:53:24.585" v="1620" actId="113"/>
        <pc:sldMkLst>
          <pc:docMk/>
          <pc:sldMk cId="3649902323" sldId="259"/>
        </pc:sldMkLst>
        <pc:spChg chg="mod">
          <ac:chgData name="C Cole" userId="c047a5f4-2dc7-4912-a6a1-b930e7768b38" providerId="ADAL" clId="{312F9AC0-6E78-4F13-836F-E823AAD03FF2}" dt="2026-06-15T11:53:24.585" v="1620" actId="113"/>
          <ac:spMkLst>
            <pc:docMk/>
            <pc:sldMk cId="3649902323" sldId="259"/>
            <ac:spMk id="2" creationId="{02AF005D-271E-68CE-0E63-DC9682E64EFE}"/>
          </ac:spMkLst>
        </pc:spChg>
      </pc:sldChg>
      <pc:sldChg chg="modSp mod">
        <pc:chgData name="C Cole" userId="c047a5f4-2dc7-4912-a6a1-b930e7768b38" providerId="ADAL" clId="{312F9AC0-6E78-4F13-836F-E823AAD03FF2}" dt="2026-06-15T11:54:09.351" v="1629" actId="113"/>
        <pc:sldMkLst>
          <pc:docMk/>
          <pc:sldMk cId="2823192220" sldId="260"/>
        </pc:sldMkLst>
        <pc:spChg chg="mod">
          <ac:chgData name="C Cole" userId="c047a5f4-2dc7-4912-a6a1-b930e7768b38" providerId="ADAL" clId="{312F9AC0-6E78-4F13-836F-E823AAD03FF2}" dt="2026-06-15T11:54:09.351" v="1629" actId="113"/>
          <ac:spMkLst>
            <pc:docMk/>
            <pc:sldMk cId="2823192220" sldId="260"/>
            <ac:spMk id="2" creationId="{02AF005D-271E-68CE-0E63-DC9682E64EFE}"/>
          </ac:spMkLst>
        </pc:spChg>
      </pc:sldChg>
      <pc:sldChg chg="modSp mod">
        <pc:chgData name="C Cole" userId="c047a5f4-2dc7-4912-a6a1-b930e7768b38" providerId="ADAL" clId="{312F9AC0-6E78-4F13-836F-E823AAD03FF2}" dt="2026-06-15T11:53:30.759" v="1621" actId="113"/>
        <pc:sldMkLst>
          <pc:docMk/>
          <pc:sldMk cId="2273845575" sldId="264"/>
        </pc:sldMkLst>
        <pc:spChg chg="mod">
          <ac:chgData name="C Cole" userId="c047a5f4-2dc7-4912-a6a1-b930e7768b38" providerId="ADAL" clId="{312F9AC0-6E78-4F13-836F-E823AAD03FF2}" dt="2026-06-15T11:53:30.759" v="1621" actId="113"/>
          <ac:spMkLst>
            <pc:docMk/>
            <pc:sldMk cId="2273845575" sldId="264"/>
            <ac:spMk id="2" creationId="{02AF005D-271E-68CE-0E63-DC9682E64EFE}"/>
          </ac:spMkLst>
        </pc:spChg>
      </pc:sldChg>
      <pc:sldChg chg="modSp mod">
        <pc:chgData name="C Cole" userId="c047a5f4-2dc7-4912-a6a1-b930e7768b38" providerId="ADAL" clId="{312F9AC0-6E78-4F13-836F-E823AAD03FF2}" dt="2026-06-15T16:07:51.942" v="1974" actId="20577"/>
        <pc:sldMkLst>
          <pc:docMk/>
          <pc:sldMk cId="921285494" sldId="265"/>
        </pc:sldMkLst>
        <pc:spChg chg="mod">
          <ac:chgData name="C Cole" userId="c047a5f4-2dc7-4912-a6a1-b930e7768b38" providerId="ADAL" clId="{312F9AC0-6E78-4F13-836F-E823AAD03FF2}" dt="2026-06-15T11:53:49.061" v="1625" actId="113"/>
          <ac:spMkLst>
            <pc:docMk/>
            <pc:sldMk cId="921285494" sldId="265"/>
            <ac:spMk id="2" creationId="{02AF005D-271E-68CE-0E63-DC9682E64EFE}"/>
          </ac:spMkLst>
        </pc:spChg>
        <pc:spChg chg="mod">
          <ac:chgData name="C Cole" userId="c047a5f4-2dc7-4912-a6a1-b930e7768b38" providerId="ADAL" clId="{312F9AC0-6E78-4F13-836F-E823AAD03FF2}" dt="2026-06-15T16:07:51.942" v="1974" actId="20577"/>
          <ac:spMkLst>
            <pc:docMk/>
            <pc:sldMk cId="921285494" sldId="265"/>
            <ac:spMk id="3" creationId="{13C264F6-23D8-4412-1F52-EEB9EABC4FDF}"/>
          </ac:spMkLst>
        </pc:spChg>
      </pc:sldChg>
      <pc:sldChg chg="ord">
        <pc:chgData name="C Cole" userId="c047a5f4-2dc7-4912-a6a1-b930e7768b38" providerId="ADAL" clId="{312F9AC0-6E78-4F13-836F-E823AAD03FF2}" dt="2026-06-15T16:09:43.735" v="1981"/>
        <pc:sldMkLst>
          <pc:docMk/>
          <pc:sldMk cId="298941048" sldId="266"/>
        </pc:sldMkLst>
      </pc:sldChg>
      <pc:sldChg chg="modSp mod">
        <pc:chgData name="C Cole" userId="c047a5f4-2dc7-4912-a6a1-b930e7768b38" providerId="ADAL" clId="{312F9AC0-6E78-4F13-836F-E823AAD03FF2}" dt="2026-06-16T14:26:39.074" v="2318" actId="20577"/>
        <pc:sldMkLst>
          <pc:docMk/>
          <pc:sldMk cId="937946611" sldId="267"/>
        </pc:sldMkLst>
        <pc:spChg chg="mod">
          <ac:chgData name="C Cole" userId="c047a5f4-2dc7-4912-a6a1-b930e7768b38" providerId="ADAL" clId="{312F9AC0-6E78-4F13-836F-E823AAD03FF2}" dt="2026-06-15T11:54:30.693" v="1632" actId="113"/>
          <ac:spMkLst>
            <pc:docMk/>
            <pc:sldMk cId="937946611" sldId="267"/>
            <ac:spMk id="2" creationId="{02AF005D-271E-68CE-0E63-DC9682E64EFE}"/>
          </ac:spMkLst>
        </pc:spChg>
        <pc:spChg chg="mod">
          <ac:chgData name="C Cole" userId="c047a5f4-2dc7-4912-a6a1-b930e7768b38" providerId="ADAL" clId="{312F9AC0-6E78-4F13-836F-E823AAD03FF2}" dt="2026-06-16T14:26:39.074" v="2318" actId="20577"/>
          <ac:spMkLst>
            <pc:docMk/>
            <pc:sldMk cId="937946611" sldId="267"/>
            <ac:spMk id="3" creationId="{13C264F6-23D8-4412-1F52-EEB9EABC4FDF}"/>
          </ac:spMkLst>
        </pc:spChg>
      </pc:sldChg>
      <pc:sldChg chg="modSp mod">
        <pc:chgData name="C Cole" userId="c047a5f4-2dc7-4912-a6a1-b930e7768b38" providerId="ADAL" clId="{312F9AC0-6E78-4F13-836F-E823AAD03FF2}" dt="2026-06-15T11:54:04.607" v="1628" actId="113"/>
        <pc:sldMkLst>
          <pc:docMk/>
          <pc:sldMk cId="3267341349" sldId="268"/>
        </pc:sldMkLst>
        <pc:spChg chg="mod">
          <ac:chgData name="C Cole" userId="c047a5f4-2dc7-4912-a6a1-b930e7768b38" providerId="ADAL" clId="{312F9AC0-6E78-4F13-836F-E823AAD03FF2}" dt="2026-06-15T11:54:04.607" v="1628" actId="113"/>
          <ac:spMkLst>
            <pc:docMk/>
            <pc:sldMk cId="3267341349" sldId="268"/>
            <ac:spMk id="2" creationId="{02AF005D-271E-68CE-0E63-DC9682E64EFE}"/>
          </ac:spMkLst>
        </pc:spChg>
        <pc:spChg chg="mod">
          <ac:chgData name="C Cole" userId="c047a5f4-2dc7-4912-a6a1-b930e7768b38" providerId="ADAL" clId="{312F9AC0-6E78-4F13-836F-E823AAD03FF2}" dt="2026-06-15T10:04:41.057" v="203" actId="255"/>
          <ac:spMkLst>
            <pc:docMk/>
            <pc:sldMk cId="3267341349" sldId="268"/>
            <ac:spMk id="12" creationId="{182A9691-380F-6687-9BB0-44D85473950D}"/>
          </ac:spMkLst>
        </pc:spChg>
        <pc:spChg chg="mod">
          <ac:chgData name="C Cole" userId="c047a5f4-2dc7-4912-a6a1-b930e7768b38" providerId="ADAL" clId="{312F9AC0-6E78-4F13-836F-E823AAD03FF2}" dt="2026-06-15T10:05:37.239" v="217" actId="20577"/>
          <ac:spMkLst>
            <pc:docMk/>
            <pc:sldMk cId="3267341349" sldId="268"/>
            <ac:spMk id="13" creationId="{61F37C7F-C91B-7FCA-DB07-CBB5A40CE7E6}"/>
          </ac:spMkLst>
        </pc:spChg>
        <pc:picChg chg="mod">
          <ac:chgData name="C Cole" userId="c047a5f4-2dc7-4912-a6a1-b930e7768b38" providerId="ADAL" clId="{312F9AC0-6E78-4F13-836F-E823AAD03FF2}" dt="2026-06-15T10:05:11.374" v="212" actId="1076"/>
          <ac:picMkLst>
            <pc:docMk/>
            <pc:sldMk cId="3267341349" sldId="268"/>
            <ac:picMk id="7" creationId="{6A6FB922-EE2D-B43D-7E6E-A995BEB5FE31}"/>
          </ac:picMkLst>
        </pc:picChg>
        <pc:picChg chg="mod">
          <ac:chgData name="C Cole" userId="c047a5f4-2dc7-4912-a6a1-b930e7768b38" providerId="ADAL" clId="{312F9AC0-6E78-4F13-836F-E823AAD03FF2}" dt="2026-06-15T10:05:18.909" v="213" actId="1076"/>
          <ac:picMkLst>
            <pc:docMk/>
            <pc:sldMk cId="3267341349" sldId="268"/>
            <ac:picMk id="9" creationId="{E0F33D82-7AE1-9254-F248-34744DEA81A1}"/>
          </ac:picMkLst>
        </pc:picChg>
        <pc:picChg chg="mod">
          <ac:chgData name="C Cole" userId="c047a5f4-2dc7-4912-a6a1-b930e7768b38" providerId="ADAL" clId="{312F9AC0-6E78-4F13-836F-E823AAD03FF2}" dt="2026-06-15T10:05:48.254" v="219" actId="14100"/>
          <ac:picMkLst>
            <pc:docMk/>
            <pc:sldMk cId="3267341349" sldId="268"/>
            <ac:picMk id="11" creationId="{F1F674B1-65F3-E4EF-9EA4-F363B24575A2}"/>
          </ac:picMkLst>
        </pc:picChg>
      </pc:sldChg>
      <pc:sldChg chg="modSp mod">
        <pc:chgData name="C Cole" userId="c047a5f4-2dc7-4912-a6a1-b930e7768b38" providerId="ADAL" clId="{312F9AC0-6E78-4F13-836F-E823AAD03FF2}" dt="2026-06-18T10:42:40.055" v="2340" actId="1076"/>
        <pc:sldMkLst>
          <pc:docMk/>
          <pc:sldMk cId="796616904" sldId="269"/>
        </pc:sldMkLst>
        <pc:spChg chg="mod">
          <ac:chgData name="C Cole" userId="c047a5f4-2dc7-4912-a6a1-b930e7768b38" providerId="ADAL" clId="{312F9AC0-6E78-4F13-836F-E823AAD03FF2}" dt="2026-06-16T13:46:39" v="2067" actId="1076"/>
          <ac:spMkLst>
            <pc:docMk/>
            <pc:sldMk cId="796616904" sldId="269"/>
            <ac:spMk id="2" creationId="{02AF005D-271E-68CE-0E63-DC9682E64EFE}"/>
          </ac:spMkLst>
        </pc:spChg>
        <pc:spChg chg="mod">
          <ac:chgData name="C Cole" userId="c047a5f4-2dc7-4912-a6a1-b930e7768b38" providerId="ADAL" clId="{312F9AC0-6E78-4F13-836F-E823AAD03FF2}" dt="2026-06-18T10:42:40.055" v="2340" actId="1076"/>
          <ac:spMkLst>
            <pc:docMk/>
            <pc:sldMk cId="796616904" sldId="269"/>
            <ac:spMk id="3" creationId="{13C264F6-23D8-4412-1F52-EEB9EABC4FDF}"/>
          </ac:spMkLst>
        </pc:spChg>
        <pc:spChg chg="mod">
          <ac:chgData name="C Cole" userId="c047a5f4-2dc7-4912-a6a1-b930e7768b38" providerId="ADAL" clId="{312F9AC0-6E78-4F13-836F-E823AAD03FF2}" dt="2026-06-16T13:51:54.284" v="2129" actId="1076"/>
          <ac:spMkLst>
            <pc:docMk/>
            <pc:sldMk cId="796616904" sldId="269"/>
            <ac:spMk id="5" creationId="{E754D75D-0633-EE4F-A921-4B4B7DAFCB3D}"/>
          </ac:spMkLst>
        </pc:spChg>
      </pc:sldChg>
      <pc:sldChg chg="addSp modSp mod">
        <pc:chgData name="C Cole" userId="c047a5f4-2dc7-4912-a6a1-b930e7768b38" providerId="ADAL" clId="{312F9AC0-6E78-4F13-836F-E823AAD03FF2}" dt="2026-06-15T11:54:21.839" v="1631" actId="113"/>
        <pc:sldMkLst>
          <pc:docMk/>
          <pc:sldMk cId="1416994949" sldId="270"/>
        </pc:sldMkLst>
        <pc:spChg chg="mod">
          <ac:chgData name="C Cole" userId="c047a5f4-2dc7-4912-a6a1-b930e7768b38" providerId="ADAL" clId="{312F9AC0-6E78-4F13-836F-E823AAD03FF2}" dt="2026-06-15T11:54:21.839" v="1631" actId="113"/>
          <ac:spMkLst>
            <pc:docMk/>
            <pc:sldMk cId="1416994949" sldId="270"/>
            <ac:spMk id="2" creationId="{02AF005D-271E-68CE-0E63-DC9682E64EFE}"/>
          </ac:spMkLst>
        </pc:spChg>
        <pc:spChg chg="add mod">
          <ac:chgData name="C Cole" userId="c047a5f4-2dc7-4912-a6a1-b930e7768b38" providerId="ADAL" clId="{312F9AC0-6E78-4F13-836F-E823AAD03FF2}" dt="2026-06-15T10:23:08.220" v="1210" actId="1076"/>
          <ac:spMkLst>
            <pc:docMk/>
            <pc:sldMk cId="1416994949" sldId="270"/>
            <ac:spMk id="5" creationId="{75327BC8-2B06-7673-19D5-EE70C855F92C}"/>
          </ac:spMkLst>
        </pc:spChg>
        <pc:picChg chg="add mod">
          <ac:chgData name="C Cole" userId="c047a5f4-2dc7-4912-a6a1-b930e7768b38" providerId="ADAL" clId="{312F9AC0-6E78-4F13-836F-E823AAD03FF2}" dt="2026-06-15T10:24:18.731" v="1214" actId="1076"/>
          <ac:picMkLst>
            <pc:docMk/>
            <pc:sldMk cId="1416994949" sldId="270"/>
            <ac:picMk id="7" creationId="{42D40E79-A9B2-8B39-2DE5-D2096C18D751}"/>
          </ac:picMkLst>
        </pc:picChg>
      </pc:sldChg>
      <pc:sldChg chg="modSp mod">
        <pc:chgData name="C Cole" userId="c047a5f4-2dc7-4912-a6a1-b930e7768b38" providerId="ADAL" clId="{312F9AC0-6E78-4F13-836F-E823AAD03FF2}" dt="2026-06-15T11:54:37.482" v="1633" actId="113"/>
        <pc:sldMkLst>
          <pc:docMk/>
          <pc:sldMk cId="2619071283" sldId="271"/>
        </pc:sldMkLst>
        <pc:spChg chg="mod">
          <ac:chgData name="C Cole" userId="c047a5f4-2dc7-4912-a6a1-b930e7768b38" providerId="ADAL" clId="{312F9AC0-6E78-4F13-836F-E823AAD03FF2}" dt="2026-06-15T11:54:37.482" v="1633" actId="113"/>
          <ac:spMkLst>
            <pc:docMk/>
            <pc:sldMk cId="2619071283" sldId="271"/>
            <ac:spMk id="2" creationId="{02AF005D-271E-68CE-0E63-DC9682E64EFE}"/>
          </ac:spMkLst>
        </pc:spChg>
      </pc:sldChg>
      <pc:sldChg chg="modSp mod">
        <pc:chgData name="C Cole" userId="c047a5f4-2dc7-4912-a6a1-b930e7768b38" providerId="ADAL" clId="{312F9AC0-6E78-4F13-836F-E823AAD03FF2}" dt="2026-06-15T15:06:23.051" v="1808" actId="20577"/>
        <pc:sldMkLst>
          <pc:docMk/>
          <pc:sldMk cId="4081706065" sldId="272"/>
        </pc:sldMkLst>
        <pc:spChg chg="mod">
          <ac:chgData name="C Cole" userId="c047a5f4-2dc7-4912-a6a1-b930e7768b38" providerId="ADAL" clId="{312F9AC0-6E78-4F13-836F-E823AAD03FF2}" dt="2026-06-15T11:53:44.624" v="1624" actId="113"/>
          <ac:spMkLst>
            <pc:docMk/>
            <pc:sldMk cId="4081706065" sldId="272"/>
            <ac:spMk id="2" creationId="{E79CD864-55AA-424C-5959-8FC14AF1372C}"/>
          </ac:spMkLst>
        </pc:spChg>
        <pc:spChg chg="mod">
          <ac:chgData name="C Cole" userId="c047a5f4-2dc7-4912-a6a1-b930e7768b38" providerId="ADAL" clId="{312F9AC0-6E78-4F13-836F-E823AAD03FF2}" dt="2026-06-15T15:06:23.051" v="1808" actId="20577"/>
          <ac:spMkLst>
            <pc:docMk/>
            <pc:sldMk cId="4081706065" sldId="272"/>
            <ac:spMk id="4" creationId="{3A23D456-72DF-0E08-BD82-A3B77454AD86}"/>
          </ac:spMkLst>
        </pc:spChg>
      </pc:sldChg>
      <pc:sldChg chg="addSp delSp modSp mod">
        <pc:chgData name="C Cole" userId="c047a5f4-2dc7-4912-a6a1-b930e7768b38" providerId="ADAL" clId="{312F9AC0-6E78-4F13-836F-E823AAD03FF2}" dt="2026-06-16T14:25:57.366" v="2230" actId="20577"/>
        <pc:sldMkLst>
          <pc:docMk/>
          <pc:sldMk cId="3872004318" sldId="273"/>
        </pc:sldMkLst>
        <pc:spChg chg="add mod">
          <ac:chgData name="C Cole" userId="c047a5f4-2dc7-4912-a6a1-b930e7768b38" providerId="ADAL" clId="{312F9AC0-6E78-4F13-836F-E823AAD03FF2}" dt="2026-06-16T14:25:57.366" v="2230" actId="20577"/>
          <ac:spMkLst>
            <pc:docMk/>
            <pc:sldMk cId="3872004318" sldId="273"/>
            <ac:spMk id="8" creationId="{1A610895-764B-12BE-ED5F-5E23E75F53DF}"/>
          </ac:spMkLst>
        </pc:spChg>
        <pc:spChg chg="mod">
          <ac:chgData name="C Cole" userId="c047a5f4-2dc7-4912-a6a1-b930e7768b38" providerId="ADAL" clId="{312F9AC0-6E78-4F13-836F-E823AAD03FF2}" dt="2026-06-15T11:54:14.064" v="1630" actId="113"/>
          <ac:spMkLst>
            <pc:docMk/>
            <pc:sldMk cId="3872004318" sldId="273"/>
            <ac:spMk id="17" creationId="{7464A859-CADB-4460-D1B6-3AD475EA6769}"/>
          </ac:spMkLst>
        </pc:spChg>
        <pc:picChg chg="add mod">
          <ac:chgData name="C Cole" userId="c047a5f4-2dc7-4912-a6a1-b930e7768b38" providerId="ADAL" clId="{312F9AC0-6E78-4F13-836F-E823AAD03FF2}" dt="2026-06-15T10:20:11.468" v="794" actId="1076"/>
          <ac:picMkLst>
            <pc:docMk/>
            <pc:sldMk cId="3872004318" sldId="273"/>
            <ac:picMk id="5" creationId="{9860D3C0-D7C4-8114-3332-FB4624AC58F2}"/>
          </ac:picMkLst>
        </pc:picChg>
        <pc:picChg chg="add mod">
          <ac:chgData name="C Cole" userId="c047a5f4-2dc7-4912-a6a1-b930e7768b38" providerId="ADAL" clId="{312F9AC0-6E78-4F13-836F-E823AAD03FF2}" dt="2026-06-15T10:20:13.373" v="795" actId="1076"/>
          <ac:picMkLst>
            <pc:docMk/>
            <pc:sldMk cId="3872004318" sldId="273"/>
            <ac:picMk id="7" creationId="{471E1FD3-20F5-1C2E-8247-38C8BB8AA36E}"/>
          </ac:picMkLst>
        </pc:picChg>
      </pc:sldChg>
      <pc:sldChg chg="modSp mod">
        <pc:chgData name="C Cole" userId="c047a5f4-2dc7-4912-a6a1-b930e7768b38" providerId="ADAL" clId="{312F9AC0-6E78-4F13-836F-E823AAD03FF2}" dt="2026-06-15T11:53:39.648" v="1623" actId="113"/>
        <pc:sldMkLst>
          <pc:docMk/>
          <pc:sldMk cId="303903058" sldId="277"/>
        </pc:sldMkLst>
        <pc:spChg chg="mod">
          <ac:chgData name="C Cole" userId="c047a5f4-2dc7-4912-a6a1-b930e7768b38" providerId="ADAL" clId="{312F9AC0-6E78-4F13-836F-E823AAD03FF2}" dt="2026-06-15T11:53:39.648" v="1623" actId="113"/>
          <ac:spMkLst>
            <pc:docMk/>
            <pc:sldMk cId="303903058" sldId="277"/>
            <ac:spMk id="2" creationId="{D3D15112-C081-C1DA-2B22-C4B56DF2E611}"/>
          </ac:spMkLst>
        </pc:spChg>
      </pc:sldChg>
      <pc:sldChg chg="modSp mod ord">
        <pc:chgData name="C Cole" userId="c047a5f4-2dc7-4912-a6a1-b930e7768b38" providerId="ADAL" clId="{312F9AC0-6E78-4F13-836F-E823AAD03FF2}" dt="2026-06-18T10:43:50.950" v="2432" actId="1076"/>
        <pc:sldMkLst>
          <pc:docMk/>
          <pc:sldMk cId="234536411" sldId="282"/>
        </pc:sldMkLst>
        <pc:spChg chg="mod">
          <ac:chgData name="C Cole" userId="c047a5f4-2dc7-4912-a6a1-b930e7768b38" providerId="ADAL" clId="{312F9AC0-6E78-4F13-836F-E823AAD03FF2}" dt="2026-06-18T10:43:50.950" v="2432" actId="1076"/>
          <ac:spMkLst>
            <pc:docMk/>
            <pc:sldMk cId="234536411" sldId="282"/>
            <ac:spMk id="2" creationId="{0EC9B5E5-934D-25DB-0CF8-C39EDB9C054B}"/>
          </ac:spMkLst>
        </pc:spChg>
        <pc:spChg chg="mod">
          <ac:chgData name="C Cole" userId="c047a5f4-2dc7-4912-a6a1-b930e7768b38" providerId="ADAL" clId="{312F9AC0-6E78-4F13-836F-E823AAD03FF2}" dt="2026-06-18T10:43:48.398" v="2431" actId="1076"/>
          <ac:spMkLst>
            <pc:docMk/>
            <pc:sldMk cId="234536411" sldId="282"/>
            <ac:spMk id="5" creationId="{015B82FC-DB74-66E6-6A29-3D219BDB91EF}"/>
          </ac:spMkLst>
        </pc:spChg>
      </pc:sldChg>
      <pc:sldChg chg="modSp mod">
        <pc:chgData name="C Cole" userId="c047a5f4-2dc7-4912-a6a1-b930e7768b38" providerId="ADAL" clId="{312F9AC0-6E78-4F13-836F-E823AAD03FF2}" dt="2026-06-15T15:04:17.929" v="1642" actId="5793"/>
        <pc:sldMkLst>
          <pc:docMk/>
          <pc:sldMk cId="1400404054" sldId="392"/>
        </pc:sldMkLst>
        <pc:spChg chg="mod">
          <ac:chgData name="C Cole" userId="c047a5f4-2dc7-4912-a6a1-b930e7768b38" providerId="ADAL" clId="{312F9AC0-6E78-4F13-836F-E823AAD03FF2}" dt="2026-06-15T15:04:17.929" v="1642" actId="5793"/>
          <ac:spMkLst>
            <pc:docMk/>
            <pc:sldMk cId="1400404054" sldId="392"/>
            <ac:spMk id="3" creationId="{C3504B72-D1A9-537C-36A2-808F96274A0D}"/>
          </ac:spMkLst>
        </pc:spChg>
        <pc:spChg chg="mod">
          <ac:chgData name="C Cole" userId="c047a5f4-2dc7-4912-a6a1-b930e7768b38" providerId="ADAL" clId="{312F9AC0-6E78-4F13-836F-E823AAD03FF2}" dt="2026-06-15T14:47:23.545" v="1640" actId="20577"/>
          <ac:spMkLst>
            <pc:docMk/>
            <pc:sldMk cId="1400404054" sldId="392"/>
            <ac:spMk id="7" creationId="{4FF1DF48-4F40-64E1-4F87-4FF5A8AFB5CD}"/>
          </ac:spMkLst>
        </pc:spChg>
      </pc:sldChg>
      <pc:sldChg chg="modSp mod">
        <pc:chgData name="C Cole" userId="c047a5f4-2dc7-4912-a6a1-b930e7768b38" providerId="ADAL" clId="{312F9AC0-6E78-4F13-836F-E823AAD03FF2}" dt="2026-06-15T16:08:55.525" v="1976" actId="20577"/>
        <pc:sldMkLst>
          <pc:docMk/>
          <pc:sldMk cId="729492804" sldId="393"/>
        </pc:sldMkLst>
        <pc:spChg chg="mod">
          <ac:chgData name="C Cole" userId="c047a5f4-2dc7-4912-a6a1-b930e7768b38" providerId="ADAL" clId="{312F9AC0-6E78-4F13-836F-E823AAD03FF2}" dt="2026-06-15T16:08:55.525" v="1976" actId="20577"/>
          <ac:spMkLst>
            <pc:docMk/>
            <pc:sldMk cId="729492804" sldId="393"/>
            <ac:spMk id="3" creationId="{A3584A97-A637-C234-DE7F-ADD71B2519EB}"/>
          </ac:spMkLst>
        </pc:spChg>
      </pc:sldChg>
      <pc:sldChg chg="modSp mod">
        <pc:chgData name="C Cole" userId="c047a5f4-2dc7-4912-a6a1-b930e7768b38" providerId="ADAL" clId="{312F9AC0-6E78-4F13-836F-E823AAD03FF2}" dt="2026-06-15T11:53:58.905" v="1627" actId="113"/>
        <pc:sldMkLst>
          <pc:docMk/>
          <pc:sldMk cId="3299635842" sldId="394"/>
        </pc:sldMkLst>
        <pc:spChg chg="mod">
          <ac:chgData name="C Cole" userId="c047a5f4-2dc7-4912-a6a1-b930e7768b38" providerId="ADAL" clId="{312F9AC0-6E78-4F13-836F-E823AAD03FF2}" dt="2026-06-15T11:53:58.905" v="1627" actId="113"/>
          <ac:spMkLst>
            <pc:docMk/>
            <pc:sldMk cId="3299635842" sldId="394"/>
            <ac:spMk id="2" creationId="{39E51450-74FE-D5BE-614C-ECB0985C9662}"/>
          </ac:spMkLst>
        </pc:spChg>
      </pc:sldChg>
      <pc:sldChg chg="modSp mod">
        <pc:chgData name="C Cole" userId="c047a5f4-2dc7-4912-a6a1-b930e7768b38" providerId="ADAL" clId="{312F9AC0-6E78-4F13-836F-E823AAD03FF2}" dt="2026-06-15T11:53:53.778" v="1626" actId="113"/>
        <pc:sldMkLst>
          <pc:docMk/>
          <pc:sldMk cId="3009196757" sldId="395"/>
        </pc:sldMkLst>
        <pc:spChg chg="mod">
          <ac:chgData name="C Cole" userId="c047a5f4-2dc7-4912-a6a1-b930e7768b38" providerId="ADAL" clId="{312F9AC0-6E78-4F13-836F-E823AAD03FF2}" dt="2026-06-15T11:53:53.778" v="1626" actId="113"/>
          <ac:spMkLst>
            <pc:docMk/>
            <pc:sldMk cId="3009196757" sldId="395"/>
            <ac:spMk id="2" creationId="{00703842-69F9-1870-36E9-829A689949DF}"/>
          </ac:spMkLst>
        </pc:spChg>
        <pc:spChg chg="mod">
          <ac:chgData name="C Cole" userId="c047a5f4-2dc7-4912-a6a1-b930e7768b38" providerId="ADAL" clId="{312F9AC0-6E78-4F13-836F-E823AAD03FF2}" dt="2026-06-15T10:03:53.948" v="199" actId="20577"/>
          <ac:spMkLst>
            <pc:docMk/>
            <pc:sldMk cId="3009196757" sldId="395"/>
            <ac:spMk id="6" creationId="{A301774E-6D71-66A4-F530-84DAB11C4696}"/>
          </ac:spMkLst>
        </pc:spChg>
      </pc:sldChg>
    </pc:docChg>
  </pc:docChgLst>
  <pc:docChgLst>
    <pc:chgData name="C Cole" userId="c047a5f4-2dc7-4912-a6a1-b930e7768b38" providerId="ADAL" clId="{814D121E-68E4-4D67-8B7B-E033F55DC588}"/>
    <pc:docChg chg="custSel addSld delSld modSld sldOrd delMainMaster">
      <pc:chgData name="C Cole" userId="c047a5f4-2dc7-4912-a6a1-b930e7768b38" providerId="ADAL" clId="{814D121E-68E4-4D67-8B7B-E033F55DC588}" dt="2026-06-14T20:00:59.922" v="7443" actId="680"/>
      <pc:docMkLst>
        <pc:docMk/>
      </pc:docMkLst>
      <pc:sldChg chg="addSp delSp modSp mod">
        <pc:chgData name="C Cole" userId="c047a5f4-2dc7-4912-a6a1-b930e7768b38" providerId="ADAL" clId="{814D121E-68E4-4D67-8B7B-E033F55DC588}" dt="2026-06-14T06:48:23.795" v="236" actId="113"/>
        <pc:sldMkLst>
          <pc:docMk/>
          <pc:sldMk cId="3520420707" sldId="256"/>
        </pc:sldMkLst>
        <pc:spChg chg="mod">
          <ac:chgData name="C Cole" userId="c047a5f4-2dc7-4912-a6a1-b930e7768b38" providerId="ADAL" clId="{814D121E-68E4-4D67-8B7B-E033F55DC588}" dt="2026-06-14T06:48:23.795" v="236" actId="113"/>
          <ac:spMkLst>
            <pc:docMk/>
            <pc:sldMk cId="3520420707" sldId="256"/>
            <ac:spMk id="3" creationId="{628EF38B-2741-C3B6-D3A8-73EC8DDD0CFA}"/>
          </ac:spMkLst>
        </pc:spChg>
        <pc:spChg chg="mod">
          <ac:chgData name="C Cole" userId="c047a5f4-2dc7-4912-a6a1-b930e7768b38" providerId="ADAL" clId="{814D121E-68E4-4D67-8B7B-E033F55DC588}" dt="2026-06-14T06:39:16.484" v="133" actId="5793"/>
          <ac:spMkLst>
            <pc:docMk/>
            <pc:sldMk cId="3520420707" sldId="256"/>
            <ac:spMk id="4" creationId="{5D7BA8ED-593B-9977-EC80-A2074E4D921E}"/>
          </ac:spMkLst>
        </pc:spChg>
        <pc:spChg chg="add mod">
          <ac:chgData name="C Cole" userId="c047a5f4-2dc7-4912-a6a1-b930e7768b38" providerId="ADAL" clId="{814D121E-68E4-4D67-8B7B-E033F55DC588}" dt="2026-06-14T06:40:10.712" v="207" actId="208"/>
          <ac:spMkLst>
            <pc:docMk/>
            <pc:sldMk cId="3520420707" sldId="256"/>
            <ac:spMk id="6" creationId="{3E282C03-4E64-7276-C206-13E8649B79BC}"/>
          </ac:spMkLst>
        </pc:spChg>
        <pc:picChg chg="add mod">
          <ac:chgData name="C Cole" userId="c047a5f4-2dc7-4912-a6a1-b930e7768b38" providerId="ADAL" clId="{814D121E-68E4-4D67-8B7B-E033F55DC588}" dt="2026-06-14T06:48:14.861" v="235" actId="1076"/>
          <ac:picMkLst>
            <pc:docMk/>
            <pc:sldMk cId="3520420707" sldId="256"/>
            <ac:picMk id="8" creationId="{E1F3CAF7-ACC6-57B6-11D1-DCA92DEB0BD9}"/>
          </ac:picMkLst>
        </pc:picChg>
        <pc:picChg chg="add mod">
          <ac:chgData name="C Cole" userId="c047a5f4-2dc7-4912-a6a1-b930e7768b38" providerId="ADAL" clId="{814D121E-68E4-4D67-8B7B-E033F55DC588}" dt="2026-06-14T06:47:14.969" v="229" actId="1076"/>
          <ac:picMkLst>
            <pc:docMk/>
            <pc:sldMk cId="3520420707" sldId="256"/>
            <ac:picMk id="10" creationId="{1D7560D2-0C94-B767-196A-8607D84A5339}"/>
          </ac:picMkLst>
        </pc:picChg>
        <pc:picChg chg="add mod">
          <ac:chgData name="C Cole" userId="c047a5f4-2dc7-4912-a6a1-b930e7768b38" providerId="ADAL" clId="{814D121E-68E4-4D67-8B7B-E033F55DC588}" dt="2026-06-14T06:48:11.167" v="234" actId="1076"/>
          <ac:picMkLst>
            <pc:docMk/>
            <pc:sldMk cId="3520420707" sldId="256"/>
            <ac:picMk id="12" creationId="{6C07DC4A-B1BC-603F-B49C-E0F12A5558F3}"/>
          </ac:picMkLst>
        </pc:picChg>
      </pc:sldChg>
      <pc:sldChg chg="delSp modSp mod delAnim">
        <pc:chgData name="C Cole" userId="c047a5f4-2dc7-4912-a6a1-b930e7768b38" providerId="ADAL" clId="{814D121E-68E4-4D67-8B7B-E033F55DC588}" dt="2026-06-14T07:09:07.111" v="2188" actId="478"/>
        <pc:sldMkLst>
          <pc:docMk/>
          <pc:sldMk cId="3705535426" sldId="257"/>
        </pc:sldMkLst>
        <pc:spChg chg="mod">
          <ac:chgData name="C Cole" userId="c047a5f4-2dc7-4912-a6a1-b930e7768b38" providerId="ADAL" clId="{814D121E-68E4-4D67-8B7B-E033F55DC588}" dt="2026-06-14T06:54:41.750" v="763" actId="20577"/>
          <ac:spMkLst>
            <pc:docMk/>
            <pc:sldMk cId="3705535426" sldId="257"/>
            <ac:spMk id="2" creationId="{18604FB5-07B6-DD4E-35E5-E13778AE1534}"/>
          </ac:spMkLst>
        </pc:spChg>
        <pc:spChg chg="mod">
          <ac:chgData name="C Cole" userId="c047a5f4-2dc7-4912-a6a1-b930e7768b38" providerId="ADAL" clId="{814D121E-68E4-4D67-8B7B-E033F55DC588}" dt="2026-06-14T07:08:58.571" v="2187" actId="20577"/>
          <ac:spMkLst>
            <pc:docMk/>
            <pc:sldMk cId="3705535426" sldId="257"/>
            <ac:spMk id="3" creationId="{3F4DAF43-1965-939A-0A05-E9187F9B3A0B}"/>
          </ac:spMkLst>
        </pc:spChg>
      </pc:sldChg>
      <pc:sldChg chg="modSp mod">
        <pc:chgData name="C Cole" userId="c047a5f4-2dc7-4912-a6a1-b930e7768b38" providerId="ADAL" clId="{814D121E-68E4-4D67-8B7B-E033F55DC588}" dt="2026-06-14T07:07:21.457" v="2031" actId="20577"/>
        <pc:sldMkLst>
          <pc:docMk/>
          <pc:sldMk cId="2431056026" sldId="258"/>
        </pc:sldMkLst>
        <pc:spChg chg="mod">
          <ac:chgData name="C Cole" userId="c047a5f4-2dc7-4912-a6a1-b930e7768b38" providerId="ADAL" clId="{814D121E-68E4-4D67-8B7B-E033F55DC588}" dt="2026-06-14T07:07:21.457" v="2031" actId="20577"/>
          <ac:spMkLst>
            <pc:docMk/>
            <pc:sldMk cId="2431056026" sldId="258"/>
            <ac:spMk id="3" creationId="{86BD5A48-7A58-B522-0328-1B7E0F8EB610}"/>
          </ac:spMkLst>
        </pc:spChg>
      </pc:sldChg>
      <pc:sldChg chg="modSp mod">
        <pc:chgData name="C Cole" userId="c047a5f4-2dc7-4912-a6a1-b930e7768b38" providerId="ADAL" clId="{814D121E-68E4-4D67-8B7B-E033F55DC588}" dt="2026-06-14T07:10:38.372" v="2194"/>
        <pc:sldMkLst>
          <pc:docMk/>
          <pc:sldMk cId="3649902323" sldId="259"/>
        </pc:sldMkLst>
        <pc:spChg chg="mod">
          <ac:chgData name="C Cole" userId="c047a5f4-2dc7-4912-a6a1-b930e7768b38" providerId="ADAL" clId="{814D121E-68E4-4D67-8B7B-E033F55DC588}" dt="2026-06-14T07:10:12.698" v="2191" actId="20577"/>
          <ac:spMkLst>
            <pc:docMk/>
            <pc:sldMk cId="3649902323" sldId="259"/>
            <ac:spMk id="2" creationId="{02AF005D-271E-68CE-0E63-DC9682E64EFE}"/>
          </ac:spMkLst>
        </pc:spChg>
        <pc:spChg chg="mod">
          <ac:chgData name="C Cole" userId="c047a5f4-2dc7-4912-a6a1-b930e7768b38" providerId="ADAL" clId="{814D121E-68E4-4D67-8B7B-E033F55DC588}" dt="2026-06-14T07:10:38.372" v="2194"/>
          <ac:spMkLst>
            <pc:docMk/>
            <pc:sldMk cId="3649902323" sldId="259"/>
            <ac:spMk id="3" creationId="{13C264F6-23D8-4412-1F52-EEB9EABC4FDF}"/>
          </ac:spMkLst>
        </pc:spChg>
      </pc:sldChg>
      <pc:sldChg chg="addSp delSp modSp mod">
        <pc:chgData name="C Cole" userId="c047a5f4-2dc7-4912-a6a1-b930e7768b38" providerId="ADAL" clId="{814D121E-68E4-4D67-8B7B-E033F55DC588}" dt="2026-06-14T07:24:44.490" v="3711" actId="27636"/>
        <pc:sldMkLst>
          <pc:docMk/>
          <pc:sldMk cId="2823192220" sldId="260"/>
        </pc:sldMkLst>
        <pc:spChg chg="mod">
          <ac:chgData name="C Cole" userId="c047a5f4-2dc7-4912-a6a1-b930e7768b38" providerId="ADAL" clId="{814D121E-68E4-4D67-8B7B-E033F55DC588}" dt="2026-06-14T07:20:09.125" v="3448" actId="20577"/>
          <ac:spMkLst>
            <pc:docMk/>
            <pc:sldMk cId="2823192220" sldId="260"/>
            <ac:spMk id="2" creationId="{02AF005D-271E-68CE-0E63-DC9682E64EFE}"/>
          </ac:spMkLst>
        </pc:spChg>
        <pc:spChg chg="add mod">
          <ac:chgData name="C Cole" userId="c047a5f4-2dc7-4912-a6a1-b930e7768b38" providerId="ADAL" clId="{814D121E-68E4-4D67-8B7B-E033F55DC588}" dt="2026-06-14T07:24:44.490" v="3711" actId="27636"/>
          <ac:spMkLst>
            <pc:docMk/>
            <pc:sldMk cId="2823192220" sldId="260"/>
            <ac:spMk id="4" creationId="{E0D69823-E477-637D-EE2F-771901EFBFDD}"/>
          </ac:spMkLst>
        </pc:spChg>
        <pc:picChg chg="add mod">
          <ac:chgData name="C Cole" userId="c047a5f4-2dc7-4912-a6a1-b930e7768b38" providerId="ADAL" clId="{814D121E-68E4-4D67-8B7B-E033F55DC588}" dt="2026-06-14T07:24:16.251" v="3698" actId="1076"/>
          <ac:picMkLst>
            <pc:docMk/>
            <pc:sldMk cId="2823192220" sldId="260"/>
            <ac:picMk id="6" creationId="{F3FAC27E-1029-B91C-C13E-5AC9DE558E3D}"/>
          </ac:picMkLst>
        </pc:picChg>
      </pc:sldChg>
      <pc:sldChg chg="modSp mod">
        <pc:chgData name="C Cole" userId="c047a5f4-2dc7-4912-a6a1-b930e7768b38" providerId="ADAL" clId="{814D121E-68E4-4D67-8B7B-E033F55DC588}" dt="2026-06-14T07:45:54.590" v="6013" actId="20577"/>
        <pc:sldMkLst>
          <pc:docMk/>
          <pc:sldMk cId="1257689405" sldId="261"/>
        </pc:sldMkLst>
        <pc:spChg chg="mod">
          <ac:chgData name="C Cole" userId="c047a5f4-2dc7-4912-a6a1-b930e7768b38" providerId="ADAL" clId="{814D121E-68E4-4D67-8B7B-E033F55DC588}" dt="2026-06-14T07:45:54.590" v="6013" actId="20577"/>
          <ac:spMkLst>
            <pc:docMk/>
            <pc:sldMk cId="1257689405" sldId="261"/>
            <ac:spMk id="3" creationId="{13C264F6-23D8-4412-1F52-EEB9EABC4FDF}"/>
          </ac:spMkLst>
        </pc:spChg>
      </pc:sldChg>
      <pc:sldChg chg="delSp modSp mod delAnim">
        <pc:chgData name="C Cole" userId="c047a5f4-2dc7-4912-a6a1-b930e7768b38" providerId="ADAL" clId="{814D121E-68E4-4D67-8B7B-E033F55DC588}" dt="2026-06-14T07:42:15.239" v="5720" actId="113"/>
        <pc:sldMkLst>
          <pc:docMk/>
          <pc:sldMk cId="1276579767" sldId="262"/>
        </pc:sldMkLst>
        <pc:spChg chg="mod">
          <ac:chgData name="C Cole" userId="c047a5f4-2dc7-4912-a6a1-b930e7768b38" providerId="ADAL" clId="{814D121E-68E4-4D67-8B7B-E033F55DC588}" dt="2026-06-14T07:41:39.832" v="5718" actId="20577"/>
          <ac:spMkLst>
            <pc:docMk/>
            <pc:sldMk cId="1276579767" sldId="262"/>
            <ac:spMk id="3" creationId="{13C264F6-23D8-4412-1F52-EEB9EABC4FDF}"/>
          </ac:spMkLst>
        </pc:spChg>
        <pc:spChg chg="mod">
          <ac:chgData name="C Cole" userId="c047a5f4-2dc7-4912-a6a1-b930e7768b38" providerId="ADAL" clId="{814D121E-68E4-4D67-8B7B-E033F55DC588}" dt="2026-06-14T07:42:15.239" v="5720" actId="113"/>
          <ac:spMkLst>
            <pc:docMk/>
            <pc:sldMk cId="1276579767" sldId="262"/>
            <ac:spMk id="4" creationId="{57F1B61F-75BA-890A-17D4-D6D8E6087F95}"/>
          </ac:spMkLst>
        </pc:spChg>
      </pc:sldChg>
      <pc:sldChg chg="modSp mod">
        <pc:chgData name="C Cole" userId="c047a5f4-2dc7-4912-a6a1-b930e7768b38" providerId="ADAL" clId="{814D121E-68E4-4D67-8B7B-E033F55DC588}" dt="2026-06-14T07:02:33.345" v="1384" actId="20577"/>
        <pc:sldMkLst>
          <pc:docMk/>
          <pc:sldMk cId="2273845575" sldId="264"/>
        </pc:sldMkLst>
        <pc:spChg chg="mod">
          <ac:chgData name="C Cole" userId="c047a5f4-2dc7-4912-a6a1-b930e7768b38" providerId="ADAL" clId="{814D121E-68E4-4D67-8B7B-E033F55DC588}" dt="2026-06-14T07:02:33.345" v="1384" actId="20577"/>
          <ac:spMkLst>
            <pc:docMk/>
            <pc:sldMk cId="2273845575" sldId="264"/>
            <ac:spMk id="3" creationId="{13C264F6-23D8-4412-1F52-EEB9EABC4FDF}"/>
          </ac:spMkLst>
        </pc:spChg>
      </pc:sldChg>
      <pc:sldChg chg="modSp mod">
        <pc:chgData name="C Cole" userId="c047a5f4-2dc7-4912-a6a1-b930e7768b38" providerId="ADAL" clId="{814D121E-68E4-4D67-8B7B-E033F55DC588}" dt="2026-06-14T07:19:27.328" v="3411" actId="20577"/>
        <pc:sldMkLst>
          <pc:docMk/>
          <pc:sldMk cId="921285494" sldId="265"/>
        </pc:sldMkLst>
        <pc:spChg chg="mod">
          <ac:chgData name="C Cole" userId="c047a5f4-2dc7-4912-a6a1-b930e7768b38" providerId="ADAL" clId="{814D121E-68E4-4D67-8B7B-E033F55DC588}" dt="2026-06-14T07:19:27.328" v="3411" actId="20577"/>
          <ac:spMkLst>
            <pc:docMk/>
            <pc:sldMk cId="921285494" sldId="265"/>
            <ac:spMk id="3" creationId="{13C264F6-23D8-4412-1F52-EEB9EABC4FDF}"/>
          </ac:spMkLst>
        </pc:spChg>
      </pc:sldChg>
      <pc:sldChg chg="modSp mod">
        <pc:chgData name="C Cole" userId="c047a5f4-2dc7-4912-a6a1-b930e7768b38" providerId="ADAL" clId="{814D121E-68E4-4D67-8B7B-E033F55DC588}" dt="2026-06-14T07:43:17.278" v="5770" actId="6549"/>
        <pc:sldMkLst>
          <pc:docMk/>
          <pc:sldMk cId="298941048" sldId="266"/>
        </pc:sldMkLst>
        <pc:spChg chg="mod">
          <ac:chgData name="C Cole" userId="c047a5f4-2dc7-4912-a6a1-b930e7768b38" providerId="ADAL" clId="{814D121E-68E4-4D67-8B7B-E033F55DC588}" dt="2026-06-14T07:43:17.278" v="5770" actId="6549"/>
          <ac:spMkLst>
            <pc:docMk/>
            <pc:sldMk cId="298941048" sldId="266"/>
            <ac:spMk id="4" creationId="{29477A24-DCFF-DDE1-7F0F-520D3256337E}"/>
          </ac:spMkLst>
        </pc:spChg>
      </pc:sldChg>
      <pc:sldChg chg="modSp mod">
        <pc:chgData name="C Cole" userId="c047a5f4-2dc7-4912-a6a1-b930e7768b38" providerId="ADAL" clId="{814D121E-68E4-4D67-8B7B-E033F55DC588}" dt="2026-06-14T20:00:31.062" v="7442" actId="20577"/>
        <pc:sldMkLst>
          <pc:docMk/>
          <pc:sldMk cId="937946611" sldId="267"/>
        </pc:sldMkLst>
        <pc:spChg chg="mod">
          <ac:chgData name="C Cole" userId="c047a5f4-2dc7-4912-a6a1-b930e7768b38" providerId="ADAL" clId="{814D121E-68E4-4D67-8B7B-E033F55DC588}" dt="2026-06-14T20:00:31.062" v="7442" actId="20577"/>
          <ac:spMkLst>
            <pc:docMk/>
            <pc:sldMk cId="937946611" sldId="267"/>
            <ac:spMk id="3" creationId="{13C264F6-23D8-4412-1F52-EEB9EABC4FDF}"/>
          </ac:spMkLst>
        </pc:spChg>
      </pc:sldChg>
      <pc:sldChg chg="addSp delSp modSp mod ord">
        <pc:chgData name="C Cole" userId="c047a5f4-2dc7-4912-a6a1-b930e7768b38" providerId="ADAL" clId="{814D121E-68E4-4D67-8B7B-E033F55DC588}" dt="2026-06-14T20:00:17.298" v="7441"/>
        <pc:sldMkLst>
          <pc:docMk/>
          <pc:sldMk cId="3267341349" sldId="268"/>
        </pc:sldMkLst>
        <pc:spChg chg="mod">
          <ac:chgData name="C Cole" userId="c047a5f4-2dc7-4912-a6a1-b930e7768b38" providerId="ADAL" clId="{814D121E-68E4-4D67-8B7B-E033F55DC588}" dt="2026-06-14T07:47:39.755" v="6020" actId="14100"/>
          <ac:spMkLst>
            <pc:docMk/>
            <pc:sldMk cId="3267341349" sldId="268"/>
            <ac:spMk id="2" creationId="{02AF005D-271E-68CE-0E63-DC9682E64EFE}"/>
          </ac:spMkLst>
        </pc:spChg>
        <pc:spChg chg="add mod">
          <ac:chgData name="C Cole" userId="c047a5f4-2dc7-4912-a6a1-b930e7768b38" providerId="ADAL" clId="{814D121E-68E4-4D67-8B7B-E033F55DC588}" dt="2026-06-14T07:59:09.357" v="6328" actId="20577"/>
          <ac:spMkLst>
            <pc:docMk/>
            <pc:sldMk cId="3267341349" sldId="268"/>
            <ac:spMk id="12" creationId="{182A9691-380F-6687-9BB0-44D85473950D}"/>
          </ac:spMkLst>
        </pc:spChg>
        <pc:spChg chg="add mod">
          <ac:chgData name="C Cole" userId="c047a5f4-2dc7-4912-a6a1-b930e7768b38" providerId="ADAL" clId="{814D121E-68E4-4D67-8B7B-E033F55DC588}" dt="2026-06-14T07:52:42.621" v="6186" actId="1076"/>
          <ac:spMkLst>
            <pc:docMk/>
            <pc:sldMk cId="3267341349" sldId="268"/>
            <ac:spMk id="13" creationId="{61F37C7F-C91B-7FCA-DB07-CBB5A40CE7E6}"/>
          </ac:spMkLst>
        </pc:spChg>
        <pc:picChg chg="add mod ord">
          <ac:chgData name="C Cole" userId="c047a5f4-2dc7-4912-a6a1-b930e7768b38" providerId="ADAL" clId="{814D121E-68E4-4D67-8B7B-E033F55DC588}" dt="2026-06-14T07:48:27.963" v="6029" actId="1076"/>
          <ac:picMkLst>
            <pc:docMk/>
            <pc:sldMk cId="3267341349" sldId="268"/>
            <ac:picMk id="7" creationId="{6A6FB922-EE2D-B43D-7E6E-A995BEB5FE31}"/>
          </ac:picMkLst>
        </pc:picChg>
        <pc:picChg chg="add mod">
          <ac:chgData name="C Cole" userId="c047a5f4-2dc7-4912-a6a1-b930e7768b38" providerId="ADAL" clId="{814D121E-68E4-4D67-8B7B-E033F55DC588}" dt="2026-06-14T07:48:34.762" v="6031" actId="14100"/>
          <ac:picMkLst>
            <pc:docMk/>
            <pc:sldMk cId="3267341349" sldId="268"/>
            <ac:picMk id="9" creationId="{E0F33D82-7AE1-9254-F248-34744DEA81A1}"/>
          </ac:picMkLst>
        </pc:picChg>
        <pc:picChg chg="add mod">
          <ac:chgData name="C Cole" userId="c047a5f4-2dc7-4912-a6a1-b930e7768b38" providerId="ADAL" clId="{814D121E-68E4-4D67-8B7B-E033F55DC588}" dt="2026-06-14T07:52:49.902" v="6189" actId="1076"/>
          <ac:picMkLst>
            <pc:docMk/>
            <pc:sldMk cId="3267341349" sldId="268"/>
            <ac:picMk id="11" creationId="{F1F674B1-65F3-E4EF-9EA4-F363B24575A2}"/>
          </ac:picMkLst>
        </pc:picChg>
      </pc:sldChg>
      <pc:sldChg chg="addSp delSp modSp mod">
        <pc:chgData name="C Cole" userId="c047a5f4-2dc7-4912-a6a1-b930e7768b38" providerId="ADAL" clId="{814D121E-68E4-4D67-8B7B-E033F55DC588}" dt="2026-06-14T08:46:15.992" v="7251" actId="207"/>
        <pc:sldMkLst>
          <pc:docMk/>
          <pc:sldMk cId="796616904" sldId="269"/>
        </pc:sldMkLst>
        <pc:spChg chg="mod">
          <ac:chgData name="C Cole" userId="c047a5f4-2dc7-4912-a6a1-b930e7768b38" providerId="ADAL" clId="{814D121E-68E4-4D67-8B7B-E033F55DC588}" dt="2026-06-14T08:42:07.061" v="6909" actId="14100"/>
          <ac:spMkLst>
            <pc:docMk/>
            <pc:sldMk cId="796616904" sldId="269"/>
            <ac:spMk id="2" creationId="{02AF005D-271E-68CE-0E63-DC9682E64EFE}"/>
          </ac:spMkLst>
        </pc:spChg>
        <pc:spChg chg="mod">
          <ac:chgData name="C Cole" userId="c047a5f4-2dc7-4912-a6a1-b930e7768b38" providerId="ADAL" clId="{814D121E-68E4-4D67-8B7B-E033F55DC588}" dt="2026-06-14T08:44:25.195" v="7079" actId="20577"/>
          <ac:spMkLst>
            <pc:docMk/>
            <pc:sldMk cId="796616904" sldId="269"/>
            <ac:spMk id="3" creationId="{13C264F6-23D8-4412-1F52-EEB9EABC4FDF}"/>
          </ac:spMkLst>
        </pc:spChg>
        <pc:spChg chg="add mod">
          <ac:chgData name="C Cole" userId="c047a5f4-2dc7-4912-a6a1-b930e7768b38" providerId="ADAL" clId="{814D121E-68E4-4D67-8B7B-E033F55DC588}" dt="2026-06-14T08:46:15.992" v="7251" actId="207"/>
          <ac:spMkLst>
            <pc:docMk/>
            <pc:sldMk cId="796616904" sldId="269"/>
            <ac:spMk id="5" creationId="{E754D75D-0633-EE4F-A921-4B4B7DAFCB3D}"/>
          </ac:spMkLst>
        </pc:spChg>
      </pc:sldChg>
      <pc:sldChg chg="delSp modSp mod">
        <pc:chgData name="C Cole" userId="c047a5f4-2dc7-4912-a6a1-b930e7768b38" providerId="ADAL" clId="{814D121E-68E4-4D67-8B7B-E033F55DC588}" dt="2026-06-14T07:38:32.596" v="5484" actId="20577"/>
        <pc:sldMkLst>
          <pc:docMk/>
          <pc:sldMk cId="1416994949" sldId="270"/>
        </pc:sldMkLst>
        <pc:spChg chg="mod">
          <ac:chgData name="C Cole" userId="c047a5f4-2dc7-4912-a6a1-b930e7768b38" providerId="ADAL" clId="{814D121E-68E4-4D67-8B7B-E033F55DC588}" dt="2026-06-14T07:38:32.596" v="5484" actId="20577"/>
          <ac:spMkLst>
            <pc:docMk/>
            <pc:sldMk cId="1416994949" sldId="270"/>
            <ac:spMk id="2" creationId="{02AF005D-271E-68CE-0E63-DC9682E64EFE}"/>
          </ac:spMkLst>
        </pc:spChg>
        <pc:spChg chg="mod">
          <ac:chgData name="C Cole" userId="c047a5f4-2dc7-4912-a6a1-b930e7768b38" providerId="ADAL" clId="{814D121E-68E4-4D67-8B7B-E033F55DC588}" dt="2026-06-14T07:25:35.139" v="3734" actId="27636"/>
          <ac:spMkLst>
            <pc:docMk/>
            <pc:sldMk cId="1416994949" sldId="270"/>
            <ac:spMk id="3" creationId="{13C264F6-23D8-4412-1F52-EEB9EABC4FDF}"/>
          </ac:spMkLst>
        </pc:spChg>
      </pc:sldChg>
      <pc:sldChg chg="modSp mod">
        <pc:chgData name="C Cole" userId="c047a5f4-2dc7-4912-a6a1-b930e7768b38" providerId="ADAL" clId="{814D121E-68E4-4D67-8B7B-E033F55DC588}" dt="2026-06-14T07:28:31.641" v="4045" actId="5793"/>
        <pc:sldMkLst>
          <pc:docMk/>
          <pc:sldMk cId="2619071283" sldId="271"/>
        </pc:sldMkLst>
        <pc:spChg chg="mod">
          <ac:chgData name="C Cole" userId="c047a5f4-2dc7-4912-a6a1-b930e7768b38" providerId="ADAL" clId="{814D121E-68E4-4D67-8B7B-E033F55DC588}" dt="2026-06-14T07:28:31.641" v="4045" actId="5793"/>
          <ac:spMkLst>
            <pc:docMk/>
            <pc:sldMk cId="2619071283" sldId="271"/>
            <ac:spMk id="3" creationId="{13C264F6-23D8-4412-1F52-EEB9EABC4FDF}"/>
          </ac:spMkLst>
        </pc:spChg>
      </pc:sldChg>
      <pc:sldChg chg="addSp delSp modSp mod">
        <pc:chgData name="C Cole" userId="c047a5f4-2dc7-4912-a6a1-b930e7768b38" providerId="ADAL" clId="{814D121E-68E4-4D67-8B7B-E033F55DC588}" dt="2026-06-14T07:16:10.689" v="2963" actId="20577"/>
        <pc:sldMkLst>
          <pc:docMk/>
          <pc:sldMk cId="4081706065" sldId="272"/>
        </pc:sldMkLst>
        <pc:spChg chg="mod">
          <ac:chgData name="C Cole" userId="c047a5f4-2dc7-4912-a6a1-b930e7768b38" providerId="ADAL" clId="{814D121E-68E4-4D67-8B7B-E033F55DC588}" dt="2026-06-14T07:15:11.612" v="2728" actId="20577"/>
          <ac:spMkLst>
            <pc:docMk/>
            <pc:sldMk cId="4081706065" sldId="272"/>
            <ac:spMk id="2" creationId="{E79CD864-55AA-424C-5959-8FC14AF1372C}"/>
          </ac:spMkLst>
        </pc:spChg>
        <pc:spChg chg="add mod">
          <ac:chgData name="C Cole" userId="c047a5f4-2dc7-4912-a6a1-b930e7768b38" providerId="ADAL" clId="{814D121E-68E4-4D67-8B7B-E033F55DC588}" dt="2026-06-14T07:16:10.689" v="2963" actId="20577"/>
          <ac:spMkLst>
            <pc:docMk/>
            <pc:sldMk cId="4081706065" sldId="272"/>
            <ac:spMk id="4" creationId="{3A23D456-72DF-0E08-BD82-A3B77454AD86}"/>
          </ac:spMkLst>
        </pc:spChg>
      </pc:sldChg>
      <pc:sldChg chg="delSp modSp mod">
        <pc:chgData name="C Cole" userId="c047a5f4-2dc7-4912-a6a1-b930e7768b38" providerId="ADAL" clId="{814D121E-68E4-4D67-8B7B-E033F55DC588}" dt="2026-06-14T07:25:19.171" v="3731" actId="20577"/>
        <pc:sldMkLst>
          <pc:docMk/>
          <pc:sldMk cId="3872004318" sldId="273"/>
        </pc:sldMkLst>
        <pc:spChg chg="mod">
          <ac:chgData name="C Cole" userId="c047a5f4-2dc7-4912-a6a1-b930e7768b38" providerId="ADAL" clId="{814D121E-68E4-4D67-8B7B-E033F55DC588}" dt="2026-06-14T07:25:19.171" v="3731" actId="20577"/>
          <ac:spMkLst>
            <pc:docMk/>
            <pc:sldMk cId="3872004318" sldId="273"/>
            <ac:spMk id="17" creationId="{7464A859-CADB-4460-D1B6-3AD475EA6769}"/>
          </ac:spMkLst>
        </pc:spChg>
      </pc:sldChg>
      <pc:sldChg chg="modSp mod">
        <pc:chgData name="C Cole" userId="c047a5f4-2dc7-4912-a6a1-b930e7768b38" providerId="ADAL" clId="{814D121E-68E4-4D67-8B7B-E033F55DC588}" dt="2026-06-14T07:11:25.093" v="2302" actId="27636"/>
        <pc:sldMkLst>
          <pc:docMk/>
          <pc:sldMk cId="303903058" sldId="277"/>
        </pc:sldMkLst>
        <pc:spChg chg="mod">
          <ac:chgData name="C Cole" userId="c047a5f4-2dc7-4912-a6a1-b930e7768b38" providerId="ADAL" clId="{814D121E-68E4-4D67-8B7B-E033F55DC588}" dt="2026-06-14T07:11:25.093" v="2302" actId="27636"/>
          <ac:spMkLst>
            <pc:docMk/>
            <pc:sldMk cId="303903058" sldId="277"/>
            <ac:spMk id="3" creationId="{86BD5A48-7A58-B522-0328-1B7E0F8EB610}"/>
          </ac:spMkLst>
        </pc:spChg>
      </pc:sldChg>
      <pc:sldChg chg="modSp mod">
        <pc:chgData name="C Cole" userId="c047a5f4-2dc7-4912-a6a1-b930e7768b38" providerId="ADAL" clId="{814D121E-68E4-4D67-8B7B-E033F55DC588}" dt="2026-06-14T07:44:58.523" v="5955" actId="1076"/>
        <pc:sldMkLst>
          <pc:docMk/>
          <pc:sldMk cId="234536411" sldId="282"/>
        </pc:sldMkLst>
        <pc:spChg chg="mod">
          <ac:chgData name="C Cole" userId="c047a5f4-2dc7-4912-a6a1-b930e7768b38" providerId="ADAL" clId="{814D121E-68E4-4D67-8B7B-E033F55DC588}" dt="2026-06-14T07:44:58.523" v="5955" actId="1076"/>
          <ac:spMkLst>
            <pc:docMk/>
            <pc:sldMk cId="234536411" sldId="282"/>
            <ac:spMk id="2" creationId="{0EC9B5E5-934D-25DB-0CF8-C39EDB9C054B}"/>
          </ac:spMkLst>
        </pc:spChg>
        <pc:spChg chg="mod">
          <ac:chgData name="C Cole" userId="c047a5f4-2dc7-4912-a6a1-b930e7768b38" providerId="ADAL" clId="{814D121E-68E4-4D67-8B7B-E033F55DC588}" dt="2026-06-14T07:44:54.291" v="5954" actId="1076"/>
          <ac:spMkLst>
            <pc:docMk/>
            <pc:sldMk cId="234536411" sldId="282"/>
            <ac:spMk id="5" creationId="{015B82FC-DB74-66E6-6A29-3D219BDB91EF}"/>
          </ac:spMkLst>
        </pc:spChg>
      </pc:sldChg>
      <pc:sldChg chg="modSp add mod ord">
        <pc:chgData name="C Cole" userId="c047a5f4-2dc7-4912-a6a1-b930e7768b38" providerId="ADAL" clId="{814D121E-68E4-4D67-8B7B-E033F55DC588}" dt="2026-06-14T08:51:38.773" v="7439"/>
        <pc:sldMkLst>
          <pc:docMk/>
          <pc:sldMk cId="1400404054" sldId="392"/>
        </pc:sldMkLst>
        <pc:spChg chg="mod">
          <ac:chgData name="C Cole" userId="c047a5f4-2dc7-4912-a6a1-b930e7768b38" providerId="ADAL" clId="{814D121E-68E4-4D67-8B7B-E033F55DC588}" dt="2026-06-14T07:53:53.524" v="6195" actId="207"/>
          <ac:spMkLst>
            <pc:docMk/>
            <pc:sldMk cId="1400404054" sldId="392"/>
            <ac:spMk id="2" creationId="{5D78893B-B3BF-4C27-2854-FD6407C62495}"/>
          </ac:spMkLst>
        </pc:spChg>
        <pc:spChg chg="mod">
          <ac:chgData name="C Cole" userId="c047a5f4-2dc7-4912-a6a1-b930e7768b38" providerId="ADAL" clId="{814D121E-68E4-4D67-8B7B-E033F55DC588}" dt="2026-06-14T07:54:55.959" v="6220" actId="20577"/>
          <ac:spMkLst>
            <pc:docMk/>
            <pc:sldMk cId="1400404054" sldId="392"/>
            <ac:spMk id="3" creationId="{C3504B72-D1A9-537C-36A2-808F96274A0D}"/>
          </ac:spMkLst>
        </pc:spChg>
        <pc:spChg chg="mod">
          <ac:chgData name="C Cole" userId="c047a5f4-2dc7-4912-a6a1-b930e7768b38" providerId="ADAL" clId="{814D121E-68E4-4D67-8B7B-E033F55DC588}" dt="2026-06-14T07:54:21.098" v="6210" actId="20577"/>
          <ac:spMkLst>
            <pc:docMk/>
            <pc:sldMk cId="1400404054" sldId="392"/>
            <ac:spMk id="7" creationId="{4FF1DF48-4F40-64E1-4F87-4FF5A8AFB5CD}"/>
          </ac:spMkLst>
        </pc:spChg>
      </pc:sldChg>
      <pc:sldChg chg="delSp modSp add mod ord">
        <pc:chgData name="C Cole" userId="c047a5f4-2dc7-4912-a6a1-b930e7768b38" providerId="ADAL" clId="{814D121E-68E4-4D67-8B7B-E033F55DC588}" dt="2026-06-14T08:40:25.926" v="6859" actId="1076"/>
        <pc:sldMkLst>
          <pc:docMk/>
          <pc:sldMk cId="729492804" sldId="393"/>
        </pc:sldMkLst>
        <pc:spChg chg="mod">
          <ac:chgData name="C Cole" userId="c047a5f4-2dc7-4912-a6a1-b930e7768b38" providerId="ADAL" clId="{814D121E-68E4-4D67-8B7B-E033F55DC588}" dt="2026-06-14T08:35:17.574" v="6361" actId="113"/>
          <ac:spMkLst>
            <pc:docMk/>
            <pc:sldMk cId="729492804" sldId="393"/>
            <ac:spMk id="2" creationId="{699D46E8-E063-3EDC-4F86-0CC3F92DCAEF}"/>
          </ac:spMkLst>
        </pc:spChg>
        <pc:spChg chg="mod">
          <ac:chgData name="C Cole" userId="c047a5f4-2dc7-4912-a6a1-b930e7768b38" providerId="ADAL" clId="{814D121E-68E4-4D67-8B7B-E033F55DC588}" dt="2026-06-14T08:40:25.926" v="6859" actId="1076"/>
          <ac:spMkLst>
            <pc:docMk/>
            <pc:sldMk cId="729492804" sldId="393"/>
            <ac:spMk id="3" creationId="{A3584A97-A637-C234-DE7F-ADD71B2519EB}"/>
          </ac:spMkLst>
        </pc:spChg>
      </pc:sldChg>
      <pc:sldChg chg="addSp delSp modSp new mod">
        <pc:chgData name="C Cole" userId="c047a5f4-2dc7-4912-a6a1-b930e7768b38" providerId="ADAL" clId="{814D121E-68E4-4D67-8B7B-E033F55DC588}" dt="2026-06-14T08:48:08.240" v="7291" actId="20577"/>
        <pc:sldMkLst>
          <pc:docMk/>
          <pc:sldMk cId="3299635842" sldId="394"/>
        </pc:sldMkLst>
        <pc:spChg chg="mod">
          <ac:chgData name="C Cole" userId="c047a5f4-2dc7-4912-a6a1-b930e7768b38" providerId="ADAL" clId="{814D121E-68E4-4D67-8B7B-E033F55DC588}" dt="2026-06-14T08:48:08.240" v="7291" actId="20577"/>
          <ac:spMkLst>
            <pc:docMk/>
            <pc:sldMk cId="3299635842" sldId="394"/>
            <ac:spMk id="2" creationId="{39E51450-74FE-D5BE-614C-ECB0985C9662}"/>
          </ac:spMkLst>
        </pc:spChg>
        <pc:spChg chg="add mod">
          <ac:chgData name="C Cole" userId="c047a5f4-2dc7-4912-a6a1-b930e7768b38" providerId="ADAL" clId="{814D121E-68E4-4D67-8B7B-E033F55DC588}" dt="2026-06-14T08:47:43.794" v="7260" actId="1076"/>
          <ac:spMkLst>
            <pc:docMk/>
            <pc:sldMk cId="3299635842" sldId="394"/>
            <ac:spMk id="5" creationId="{CCE3C1C1-BB57-4CD2-1DD3-3ED323BD814C}"/>
          </ac:spMkLst>
        </pc:spChg>
      </pc:sldChg>
      <pc:sldChg chg="addSp delSp modSp new mod">
        <pc:chgData name="C Cole" userId="c047a5f4-2dc7-4912-a6a1-b930e7768b38" providerId="ADAL" clId="{814D121E-68E4-4D67-8B7B-E033F55DC588}" dt="2026-06-14T08:51:23.810" v="7437" actId="20577"/>
        <pc:sldMkLst>
          <pc:docMk/>
          <pc:sldMk cId="3009196757" sldId="395"/>
        </pc:sldMkLst>
        <pc:spChg chg="mod">
          <ac:chgData name="C Cole" userId="c047a5f4-2dc7-4912-a6a1-b930e7768b38" providerId="ADAL" clId="{814D121E-68E4-4D67-8B7B-E033F55DC588}" dt="2026-06-14T08:49:52.149" v="7313" actId="14100"/>
          <ac:spMkLst>
            <pc:docMk/>
            <pc:sldMk cId="3009196757" sldId="395"/>
            <ac:spMk id="2" creationId="{00703842-69F9-1870-36E9-829A689949DF}"/>
          </ac:spMkLst>
        </pc:spChg>
        <pc:spChg chg="add mod">
          <ac:chgData name="C Cole" userId="c047a5f4-2dc7-4912-a6a1-b930e7768b38" providerId="ADAL" clId="{814D121E-68E4-4D67-8B7B-E033F55DC588}" dt="2026-06-14T08:51:23.810" v="7437" actId="20577"/>
          <ac:spMkLst>
            <pc:docMk/>
            <pc:sldMk cId="3009196757" sldId="395"/>
            <ac:spMk id="6" creationId="{A301774E-6D71-66A4-F530-84DAB11C4696}"/>
          </ac:spMkLst>
        </pc:spChg>
        <pc:picChg chg="add mod">
          <ac:chgData name="C Cole" userId="c047a5f4-2dc7-4912-a6a1-b930e7768b38" providerId="ADAL" clId="{814D121E-68E4-4D67-8B7B-E033F55DC588}" dt="2026-06-14T08:49:56.033" v="7314" actId="14100"/>
          <ac:picMkLst>
            <pc:docMk/>
            <pc:sldMk cId="3009196757" sldId="395"/>
            <ac:picMk id="4" creationId="{E22434CE-C174-97F5-2189-93ED8AE6E48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C0A13-129F-49E6-A42C-6569611FA9FA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83119-F076-4D83-89C9-E8AD6328AE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864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Arthur Lloyd</a:t>
            </a:r>
          </a:p>
          <a:p>
            <a:r>
              <a:rPr lang="en-GB" dirty="0"/>
              <a:t>Becca Parker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83119-F076-4D83-89C9-E8AD6328AEA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81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0EE4-867B-43FB-A2A5-8C00BF1EEC4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19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E0EE4-867B-43FB-A2A5-8C00BF1EEC4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362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C6CA9-CD5C-F06D-0068-52394D30D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16F76-268C-014B-95B8-73F96B7E9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6D660-44E7-D80F-9D25-2B9BE0D99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47BB-CE74-4AE1-9170-7B90F7FFB19F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FE8D1-A326-0BD1-0B98-4599F7A6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E9E1-ACA7-6D1A-FAF5-CF24AFAD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8C64-4C5D-47C2-AA49-BB7C60857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2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E8AB6-F44D-0853-85F3-F269A6ACB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E38C3E-4C3D-28FB-D2B0-673224F02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437A7-004F-71C4-97A5-C2AEF838E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47BB-CE74-4AE1-9170-7B90F7FFB19F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CDC8E-6CCF-FC47-3DB8-B8A17AC3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CF984-836F-A350-BA8A-97DEC9CD5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8C64-4C5D-47C2-AA49-BB7C60857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69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4DD1FA-9AB4-B29F-6618-8315C2C73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0291C-E44B-CBFE-3458-E3E482E37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85780-506F-F74F-7847-A4166F42D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47BB-CE74-4AE1-9170-7B90F7FFB19F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19ABF-AB0C-4725-8918-9E56F97F0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03A78-F7AF-2145-A800-990EC5FAE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8C64-4C5D-47C2-AA49-BB7C60857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84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3DA5-7303-44BC-B3DC-928DB22CF04D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4B92-E434-42D3-BAA4-4FBE9B401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799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3DA5-7303-44BC-B3DC-928DB22CF04D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4B92-E434-42D3-BAA4-4FBE9B401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619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3DA5-7303-44BC-B3DC-928DB22CF04D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4B92-E434-42D3-BAA4-4FBE9B401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49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3DA5-7303-44BC-B3DC-928DB22CF04D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4B92-E434-42D3-BAA4-4FBE9B401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954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3DA5-7303-44BC-B3DC-928DB22CF04D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4B92-E434-42D3-BAA4-4FBE9B401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56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3DA5-7303-44BC-B3DC-928DB22CF04D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4B92-E434-42D3-BAA4-4FBE9B401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339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3DA5-7303-44BC-B3DC-928DB22CF04D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4B92-E434-42D3-BAA4-4FBE9B401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275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3DA5-7303-44BC-B3DC-928DB22CF04D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4B92-E434-42D3-BAA4-4FBE9B401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00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6B3E6-925E-A71A-5209-66CB818F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6250D-CBF7-9D31-C45C-67D1F437C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B4FCE-1E08-F435-C063-F5B8EF384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47BB-CE74-4AE1-9170-7B90F7FFB19F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BDD72-D0F8-EEAD-5BEB-6B0AB914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6FC8B-A93A-3A2D-CF9A-3BBE4681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8C64-4C5D-47C2-AA49-BB7C60857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450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3DA5-7303-44BC-B3DC-928DB22CF04D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4B92-E434-42D3-BAA4-4FBE9B401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810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3DA5-7303-44BC-B3DC-928DB22CF04D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4B92-E434-42D3-BAA4-4FBE9B401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784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3DA5-7303-44BC-B3DC-928DB22CF04D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4B92-E434-42D3-BAA4-4FBE9B401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096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CB44A-5A0D-DFC2-0F94-A2FBA00F1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C2FB1-628B-F57C-CDFD-702DDDFE6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C1A42-9823-A075-28B1-7C338CA2C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47BB-CE74-4AE1-9170-7B90F7FFB19F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0563E-42E1-28EB-FFC1-BF66A46FA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8AE2C-32B4-2394-9BB2-5AD3D3AE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8C64-4C5D-47C2-AA49-BB7C60857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68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4788-49D9-DBD4-C6B8-6FF256C3D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80FA3-93FF-3887-1604-0B3CB9806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13E8F-17D4-FF56-7028-DD45F92D0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18D9B-C281-3B0B-56AD-A1D168E3E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47BB-CE74-4AE1-9170-7B90F7FFB19F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41077-B837-FD87-E66E-120F81F87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53C87-BEAF-AAA2-FC55-4878AB56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8C64-4C5D-47C2-AA49-BB7C60857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02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B72D3-1D93-87D5-E614-5C7452328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4C303-3460-583F-583D-3BEBFAC95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E07F2-5B53-CBAD-BE46-122DB1818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D5A8B-035F-15EE-1B36-E098D8557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F0AE3F-CDB3-4BE3-3194-C9AEB7B04F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77CF96-04C4-BA6E-31F9-30059C6D0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47BB-CE74-4AE1-9170-7B90F7FFB19F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AAB6A5-2A59-B4CC-B45B-A0A0F920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FBFA6A-0F28-4B7D-1752-2A70AC854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8C64-4C5D-47C2-AA49-BB7C60857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13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2D94-879F-140C-5897-46308C9F9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C1DD53-7CC9-A984-C7B1-6ADD2D8F4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47BB-CE74-4AE1-9170-7B90F7FFB19F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8BF53-1F15-3B9D-985F-F7BFF16D1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0CBE0-BCC8-AA8B-2A20-F0FCB87ED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8C64-4C5D-47C2-AA49-BB7C60857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326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6465A-E044-A12B-03D6-28E30A3B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47BB-CE74-4AE1-9170-7B90F7FFB19F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AAE4C-D0CE-CF06-8D1C-D9E0E420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821ED-B103-47D5-564A-AEA4315F4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8C64-4C5D-47C2-AA49-BB7C60857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43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ED3A-55E9-6958-C331-C02E4C834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4CE91-6CB6-C442-5954-64912C9E3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83372-F56B-E916-AF08-45DFCF9C4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97004-9742-DA2B-11BF-4302291D6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47BB-CE74-4AE1-9170-7B90F7FFB19F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03681-78C4-0779-AE03-CD038D0D3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4BE4F-4539-E923-40F4-8ED0FE51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8C64-4C5D-47C2-AA49-BB7C60857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22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BC0EC-2E04-2549-B307-6ADCCA7C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3D6669-FB9C-F6A3-233B-E6BA40E73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D169F-2279-7A96-9929-7A5D95E95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6E27D-E6CE-E277-7C50-19F80E24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47BB-CE74-4AE1-9170-7B90F7FFB19F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848D6-A5D9-9DA5-3B3D-14CD8481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EBEBA-3C60-F8E3-E31D-2E3E74399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8C64-4C5D-47C2-AA49-BB7C60857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97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1E49CC-D81C-70D5-5A17-5A2BAF40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94FDF-4521-F73A-1B6D-78A9EFA2E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6AA6B-9D13-AD22-1C5F-48FAD1BB4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47BB-CE74-4AE1-9170-7B90F7FFB19F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3525A-3B3B-9BB1-6F4A-009B06966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0CA30-2E8E-D912-4A77-5DAB678CC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48C64-4C5D-47C2-AA49-BB7C60857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6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63DA5-7303-44BC-B3DC-928DB22CF04D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A4B92-E434-42D3-BAA4-4FBE9B401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72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tagram.com/bradonforestschool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28EF38B-2741-C3B6-D3A8-73EC8DDD0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69" y="2488156"/>
            <a:ext cx="11215396" cy="15328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40000" lnSpcReduction="20000"/>
          </a:bodyPr>
          <a:lstStyle/>
          <a:p>
            <a:endParaRPr lang="en-GB" sz="3000" dirty="0"/>
          </a:p>
          <a:p>
            <a:r>
              <a:rPr lang="en-GB" sz="11100" b="1" dirty="0"/>
              <a:t>Parent/Student Information Evening</a:t>
            </a:r>
          </a:p>
          <a:p>
            <a:r>
              <a:rPr lang="en-GB" sz="11100" b="1" dirty="0"/>
              <a:t>Land and Wave Trip 2026 – 13-14 July 2026.</a:t>
            </a:r>
          </a:p>
          <a:p>
            <a:endParaRPr lang="en-GB" sz="3000" dirty="0"/>
          </a:p>
          <a:p>
            <a:endParaRPr lang="en-GB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BA8ED-593B-9977-EC80-A2074E4D921E}"/>
              </a:ext>
            </a:extLst>
          </p:cNvPr>
          <p:cNvSpPr txBox="1"/>
          <p:nvPr/>
        </p:nvSpPr>
        <p:spPr>
          <a:xfrm>
            <a:off x="272023" y="4261242"/>
            <a:ext cx="11215396" cy="24006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WELCOME!</a:t>
            </a:r>
          </a:p>
          <a:p>
            <a:r>
              <a:rPr lang="en-GB" sz="3000" b="1" dirty="0"/>
              <a:t>Please find the following documents on your seats:</a:t>
            </a:r>
            <a:endParaRPr lang="en-GB" sz="3000" dirty="0"/>
          </a:p>
          <a:p>
            <a:pPr marL="342900" indent="-342900">
              <a:buFont typeface="+mj-lt"/>
              <a:buAutoNum type="arabicPeriod"/>
            </a:pPr>
            <a:r>
              <a:rPr lang="en-GB" sz="3000" dirty="0"/>
              <a:t>Behaviour Contract – Blue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000" dirty="0"/>
              <a:t>Medicines administration form – yellow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000" dirty="0"/>
              <a:t>Kit List - White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82C03-4E64-7276-C206-13E8649B79BC}"/>
              </a:ext>
            </a:extLst>
          </p:cNvPr>
          <p:cNvSpPr txBox="1"/>
          <p:nvPr/>
        </p:nvSpPr>
        <p:spPr>
          <a:xfrm>
            <a:off x="8801735" y="4455453"/>
            <a:ext cx="2379306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Please return the documents to Miss Cole. If handing in tonight, please put them in the boxes at the front of the hall</a:t>
            </a:r>
            <a:r>
              <a:rPr lang="en-GB" dirty="0"/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3CAF7-ACC6-57B6-11D1-DCA92DEB0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343" y="196101"/>
            <a:ext cx="3206090" cy="2138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7560D2-0C94-B767-196A-8607D84A5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69" y="211422"/>
            <a:ext cx="3183488" cy="2110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07DC4A-B1BC-603F-B49C-E0F12A555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805" y="196101"/>
            <a:ext cx="3206090" cy="21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2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1450-74FE-D5BE-614C-ECB0985C9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049" y="322730"/>
            <a:ext cx="10515600" cy="81214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Timings – when we are there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3C1C1-BB57-4CD2-1DD3-3ED323BD814C}"/>
              </a:ext>
            </a:extLst>
          </p:cNvPr>
          <p:cNvSpPr txBox="1"/>
          <p:nvPr/>
        </p:nvSpPr>
        <p:spPr>
          <a:xfrm>
            <a:off x="787456" y="1272291"/>
            <a:ext cx="1029537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Monday 13th July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Arrive at the Campsite - 12:00 - </a:t>
            </a:r>
            <a:r>
              <a:rPr lang="en-GB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Please bring packed Lunch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1st Activity - 13:00 - 16:00 (Corfe Castle or Water sports depending on group)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Dinner - 17:00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Evening activity: 19:00 - 20:00 (Campfire and rounders)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8100">
              <a:buNone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8100">
              <a:buNone/>
            </a:pPr>
            <a:r>
              <a:rPr lang="en-GB" sz="24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Tuesday 14th July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Breakfast - 07:30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2nd activity - 09:00 - 12:00 (Corfe Castle or Water sports depending on group)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Lunch - 12:00 - 13:00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8100">
              <a:buNone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Depart from Campsite - 13:00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en-GB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Return to school around 4pm – Parents will need to collect students. 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635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005D-271E-68CE-0E63-DC9682E6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24" y="162952"/>
            <a:ext cx="11674206" cy="69186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Camp Site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6FB922-EE2D-B43D-7E6E-A995BEB5F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0134" y="154565"/>
            <a:ext cx="4448803" cy="2967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F33D82-7AE1-9254-F248-34744DEA8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475" y="3736119"/>
            <a:ext cx="4312120" cy="2880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F674B1-65F3-E4EF-9EA4-F363B2457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39" y="4094340"/>
            <a:ext cx="4487792" cy="252214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82A9691-380F-6687-9BB0-44D85473950D}"/>
              </a:ext>
            </a:extLst>
          </p:cNvPr>
          <p:cNvSpPr txBox="1">
            <a:spLocks/>
          </p:cNvSpPr>
          <p:nvPr/>
        </p:nvSpPr>
        <p:spPr>
          <a:xfrm>
            <a:off x="353063" y="1309382"/>
            <a:ext cx="10006420" cy="2522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body"/>
              </a:rPr>
              <a:t>5 metre Bell Tents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body"/>
              </a:rPr>
              <a:t>Dedicated toilet and shower block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body"/>
              </a:rPr>
              <a:t>Maximum of 6 students per tent (no less than 3 students)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body"/>
              </a:rPr>
              <a:t>Single sex tents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body"/>
              </a:rPr>
              <a:t>Teacher tents alongside student tents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body"/>
              </a:rPr>
              <a:t>Camping mats are provided- These are thin, if students want more comfort, they can bring an inflatable air bed – this should be light and portable – and students should be able to set this up themselves.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F37C7F-C91B-7FCA-DB07-CBB5A40CE7E6}"/>
              </a:ext>
            </a:extLst>
          </p:cNvPr>
          <p:cNvSpPr txBox="1"/>
          <p:nvPr/>
        </p:nvSpPr>
        <p:spPr>
          <a:xfrm>
            <a:off x="5073767" y="4948453"/>
            <a:ext cx="204446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latin typeface="Century Gothic" panose="020F0302020204030204"/>
              </a:rPr>
              <a:t>Purbeck Valley Campsite, Valley Rd, </a:t>
            </a:r>
          </a:p>
          <a:p>
            <a:r>
              <a:rPr lang="en-GB" b="1" dirty="0">
                <a:solidFill>
                  <a:prstClr val="black"/>
                </a:solidFill>
                <a:latin typeface="Century Gothic" panose="020F0302020204030204"/>
              </a:rPr>
              <a:t>Corfe Castle, BH205HU</a:t>
            </a:r>
          </a:p>
        </p:txBody>
      </p:sp>
    </p:spTree>
    <p:extLst>
      <p:ext uri="{BB962C8B-B14F-4D97-AF65-F5344CB8AC3E}">
        <p14:creationId xmlns:p14="http://schemas.microsoft.com/office/powerpoint/2010/main" val="3267341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005D-271E-68CE-0E63-DC9682E6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2" y="126238"/>
            <a:ext cx="11862707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Itinerary – Corfe Castle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69823-E477-637D-EE2F-771901EFB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92" y="1715627"/>
            <a:ext cx="5517173" cy="41253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We will visit Corfe Castle – A National Trust site.</a:t>
            </a:r>
          </a:p>
          <a:p>
            <a:pPr marL="0" indent="0">
              <a:buNone/>
            </a:pPr>
            <a:r>
              <a:rPr lang="en-GB" dirty="0"/>
              <a:t>This is one of Britain's most iconic survivors of the English Civil War, partially demolished in 1646 by the Parliamentarians.</a:t>
            </a:r>
          </a:p>
          <a:p>
            <a:pPr marL="0" indent="0">
              <a:buNone/>
            </a:pPr>
            <a:r>
              <a:rPr lang="en-GB" dirty="0"/>
              <a:t>Great views across the countryside. Lots to explore!</a:t>
            </a:r>
          </a:p>
          <a:p>
            <a:pPr marL="0" indent="0">
              <a:buNone/>
            </a:pPr>
            <a:r>
              <a:rPr lang="en-GB" dirty="0"/>
              <a:t>Spot the 'murder holes' and count the arrow loops. Feel history come to life and see the wildlife that has set up home here – nesting peregrine falcons.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FAC27E-1029-B91C-C13E-5AC9DE558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451801"/>
            <a:ext cx="6095999" cy="342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92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A75009-CE60-4E8F-ECC6-93819E8E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9050" y="-1438725"/>
            <a:ext cx="2236613" cy="3479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/>
              <a:t>Itinerary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464A859-CADB-4460-D1B6-3AD475EA6769}"/>
              </a:ext>
            </a:extLst>
          </p:cNvPr>
          <p:cNvSpPr txBox="1">
            <a:spLocks/>
          </p:cNvSpPr>
          <p:nvPr/>
        </p:nvSpPr>
        <p:spPr>
          <a:xfrm>
            <a:off x="161018" y="117897"/>
            <a:ext cx="11862707" cy="13255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Itinerary – Water sports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0D3C0-D7C4-8114-3332-FB4624AC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534" y="117897"/>
            <a:ext cx="4750191" cy="3172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1E1FD3-20F5-1C2E-8247-38C8BB8AA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535" y="3429000"/>
            <a:ext cx="4750190" cy="3168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610895-764B-12BE-ED5F-5E23E75F53DF}"/>
              </a:ext>
            </a:extLst>
          </p:cNvPr>
          <p:cNvSpPr txBox="1"/>
          <p:nvPr/>
        </p:nvSpPr>
        <p:spPr>
          <a:xfrm>
            <a:off x="462827" y="1595021"/>
            <a:ext cx="63834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water sports session will hopefully include some kayaking and a jumbo paddle board session.</a:t>
            </a:r>
          </a:p>
          <a:p>
            <a:endParaRPr lang="en-GB" sz="2400" dirty="0"/>
          </a:p>
          <a:p>
            <a:r>
              <a:rPr lang="en-GB" sz="2400" dirty="0"/>
              <a:t>Full wetsuits and helmets are provided.</a:t>
            </a:r>
          </a:p>
          <a:p>
            <a:endParaRPr lang="en-GB" sz="2400" dirty="0"/>
          </a:p>
          <a:p>
            <a:r>
              <a:rPr lang="en-GB" sz="2400" dirty="0"/>
              <a:t>Students will need to wear a swimming costume or shorts, and have a towel to dry off with.</a:t>
            </a:r>
          </a:p>
          <a:p>
            <a:endParaRPr lang="en-GB" sz="2400" dirty="0"/>
          </a:p>
          <a:p>
            <a:r>
              <a:rPr lang="en-GB" sz="2400" dirty="0"/>
              <a:t>Land and Wave have asked that they wear old trainers for this activity. This is a strict rule. Students will not be allowed to wear water shoes or crocs.</a:t>
            </a:r>
          </a:p>
        </p:txBody>
      </p:sp>
    </p:spTree>
    <p:extLst>
      <p:ext uri="{BB962C8B-B14F-4D97-AF65-F5344CB8AC3E}">
        <p14:creationId xmlns:p14="http://schemas.microsoft.com/office/powerpoint/2010/main" val="3872004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893B-B3BF-4C27-2854-FD6407C62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8" y="346853"/>
            <a:ext cx="11538398" cy="71717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Safety and Insurance- Land and Wave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04B72-D1A9-537C-36A2-808F96274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94" y="1243323"/>
            <a:ext cx="7142599" cy="5793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ACTIVITY SAFETY</a:t>
            </a:r>
          </a:p>
          <a:p>
            <a:pPr marL="0" indent="0">
              <a:buNone/>
            </a:pPr>
            <a:r>
              <a:rPr lang="en-GB" dirty="0"/>
              <a:t>All Land &amp; Wave instructors . . .</a:t>
            </a:r>
          </a:p>
          <a:p>
            <a:pPr marL="0" indent="0">
              <a:buNone/>
            </a:pPr>
            <a:r>
              <a:rPr lang="en-GB" dirty="0"/>
              <a:t>- Have passed an enhanced DBS check</a:t>
            </a:r>
          </a:p>
          <a:p>
            <a:pPr marL="0" indent="0">
              <a:buNone/>
            </a:pPr>
            <a:r>
              <a:rPr lang="en-GB" dirty="0"/>
              <a:t>- Hold National Governing Body qualifications</a:t>
            </a:r>
          </a:p>
          <a:p>
            <a:pPr marL="0" indent="0">
              <a:buNone/>
            </a:pPr>
            <a:r>
              <a:rPr lang="en-GB" dirty="0"/>
              <a:t>- Are Safeguarding trained</a:t>
            </a:r>
          </a:p>
          <a:p>
            <a:pPr marL="0" indent="0">
              <a:buNone/>
            </a:pPr>
            <a:r>
              <a:rPr lang="en-GB" dirty="0"/>
              <a:t>- Will be in/on the water during water activities</a:t>
            </a:r>
          </a:p>
          <a:p>
            <a:r>
              <a:rPr lang="en-GB" b="1" dirty="0"/>
              <a:t>All safety equipment and clothing is provided</a:t>
            </a:r>
          </a:p>
          <a:p>
            <a:r>
              <a:rPr lang="en-GB" dirty="0"/>
              <a:t>If the weather is unsafe (high winds or swell),</a:t>
            </a:r>
          </a:p>
          <a:p>
            <a:pPr marL="0" indent="0">
              <a:buNone/>
            </a:pPr>
            <a:r>
              <a:rPr lang="en-GB" dirty="0"/>
              <a:t>contingency activities take place to ensure</a:t>
            </a:r>
          </a:p>
          <a:p>
            <a:pPr marL="0" indent="0">
              <a:buNone/>
            </a:pPr>
            <a:r>
              <a:rPr lang="en-GB" dirty="0"/>
              <a:t>maximum safety and enjoyment.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1DF48-4F40-64E1-4F87-4FF5A8AFB5CD}"/>
              </a:ext>
            </a:extLst>
          </p:cNvPr>
          <p:cNvSpPr txBox="1"/>
          <p:nvPr/>
        </p:nvSpPr>
        <p:spPr>
          <a:xfrm>
            <a:off x="7620000" y="2214282"/>
            <a:ext cx="420280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I N S U R A N C 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Land &amp; Wave holds £10 million public liability 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They  hold an AALS License and the Adventure Mark Certificate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are accredited by Learning Outside the Classroom (LOTC)</a:t>
            </a:r>
          </a:p>
        </p:txBody>
      </p:sp>
    </p:spTree>
    <p:extLst>
      <p:ext uri="{BB962C8B-B14F-4D97-AF65-F5344CB8AC3E}">
        <p14:creationId xmlns:p14="http://schemas.microsoft.com/office/powerpoint/2010/main" val="1400404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005D-271E-68CE-0E63-DC9682E6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6" y="151418"/>
            <a:ext cx="11675690" cy="123190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Itinerary – Rounders and Camp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264F6-23D8-4412-1F52-EEB9EABC4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6" y="1616827"/>
            <a:ext cx="10515600" cy="4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327BC8-2B06-7673-19D5-EE70C855F92C}"/>
              </a:ext>
            </a:extLst>
          </p:cNvPr>
          <p:cNvSpPr txBox="1"/>
          <p:nvPr/>
        </p:nvSpPr>
        <p:spPr>
          <a:xfrm>
            <a:off x="451104" y="1725757"/>
            <a:ext cx="60106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We will have our evening meal in camp.</a:t>
            </a:r>
          </a:p>
          <a:p>
            <a:endParaRPr lang="en-GB" sz="2400" dirty="0"/>
          </a:p>
          <a:p>
            <a:r>
              <a:rPr lang="en-GB" sz="2400" dirty="0"/>
              <a:t>There will be a camp fire and a game of rounders.</a:t>
            </a:r>
          </a:p>
          <a:p>
            <a:endParaRPr lang="en-GB" sz="2400" dirty="0"/>
          </a:p>
          <a:p>
            <a:r>
              <a:rPr lang="en-GB" sz="2400" dirty="0"/>
              <a:t>I recommend a hoodie or fleece to put on as the evening may be cooler.</a:t>
            </a:r>
          </a:p>
          <a:p>
            <a:endParaRPr lang="en-GB" sz="2400" dirty="0"/>
          </a:p>
          <a:p>
            <a:r>
              <a:rPr lang="en-GB" sz="2400" dirty="0"/>
              <a:t>Students will be checked in to their tents by the staff. Once they are in, they are expected to stay in until the morning – so they will need to make sure they have cleaned their teeth, been to the loo, etc.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D40E79-A9B2-8B39-2DE5-D2096C18D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041" y="1616827"/>
            <a:ext cx="5026855" cy="33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94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005D-271E-68CE-0E63-DC9682E6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78" y="204870"/>
            <a:ext cx="11614608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Money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264F6-23D8-4412-1F52-EEB9EABC4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78" y="1646515"/>
            <a:ext cx="11614608" cy="48086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Amount of money to take – up to parents! A small amount only – perhaps a souvenir from Corfe Castle, an ice cream, a snack or drink.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Student will be responsible for their own money and must keep it safe themselves. This may be cash or a card suitable for contactless transactions.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946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D46E8-E063-3EDC-4F86-0CC3F92D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210578"/>
            <a:ext cx="11610304" cy="7665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latin typeface="Calibri body"/>
              </a:rPr>
              <a:t>Food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4A97-A637-C234-DE7F-ADD71B251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90" y="1130545"/>
            <a:ext cx="11196097" cy="52210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latin typeface="Calibri body"/>
              </a:rPr>
              <a:t>Evening meal is provided. </a:t>
            </a:r>
          </a:p>
          <a:p>
            <a:pPr marL="0" indent="0">
              <a:buNone/>
            </a:pPr>
            <a:endParaRPr lang="en-GB" dirty="0">
              <a:latin typeface="Calibri body"/>
            </a:endParaRPr>
          </a:p>
          <a:p>
            <a:pPr marL="0" indent="0">
              <a:buNone/>
            </a:pPr>
            <a:r>
              <a:rPr lang="en-GB" dirty="0">
                <a:latin typeface="Calibri body"/>
              </a:rPr>
              <a:t>Breakfast is provided – this will be a range of breakfast items such as cereal and toast.</a:t>
            </a:r>
          </a:p>
          <a:p>
            <a:pPr marL="0" indent="0">
              <a:buNone/>
            </a:pPr>
            <a:endParaRPr lang="en-GB" dirty="0">
              <a:latin typeface="Calibri body"/>
            </a:endParaRPr>
          </a:p>
          <a:p>
            <a:pPr marL="0" indent="0">
              <a:buNone/>
            </a:pPr>
            <a:r>
              <a:rPr lang="en-GB" dirty="0">
                <a:latin typeface="Calibri body"/>
              </a:rPr>
              <a:t>By now the majority have added details about dietary requirements and packed lunch for day 2 on to the Land and Wave portal –Please keep us updated about any dietary issues if this changes for your child. There are 2 students who still need to do this, according to records on the portal.</a:t>
            </a:r>
          </a:p>
          <a:p>
            <a:pPr marL="0" indent="0">
              <a:buNone/>
            </a:pPr>
            <a:endParaRPr lang="en-GB" dirty="0">
              <a:latin typeface="Calibri body"/>
            </a:endParaRPr>
          </a:p>
          <a:p>
            <a:r>
              <a:rPr lang="en-GB" b="1" dirty="0">
                <a:solidFill>
                  <a:schemeClr val="accent5"/>
                </a:solidFill>
                <a:latin typeface="Calibri body"/>
              </a:rPr>
              <a:t>All students to bring a packed lunch on day 1</a:t>
            </a:r>
          </a:p>
          <a:p>
            <a:pPr marL="0" indent="0">
              <a:buNone/>
            </a:pPr>
            <a:endParaRPr lang="en-GB" b="1" dirty="0">
              <a:latin typeface="Calibri body"/>
            </a:endParaRPr>
          </a:p>
          <a:p>
            <a:pPr marL="0" indent="0">
              <a:buNone/>
            </a:pP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know that your child may not eat the food provided, please make Miss Cole aware of this before the trip. </a:t>
            </a:r>
          </a:p>
          <a:p>
            <a:pPr marL="0" indent="0">
              <a:buNone/>
            </a:pP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Students can bring their own snacks. No nut products, please. </a:t>
            </a:r>
          </a:p>
          <a:p>
            <a:pPr marL="0" indent="0">
              <a:buNone/>
            </a:pP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a range of allergies amongst the group – please do not bring nuts of any kind.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492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005D-271E-68CE-0E63-DC9682E6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7" y="252004"/>
            <a:ext cx="11560578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Weather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264F6-23D8-4412-1F52-EEB9EABC4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12" y="1787918"/>
            <a:ext cx="107655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Weather forecast – please check before we go.</a:t>
            </a:r>
          </a:p>
          <a:p>
            <a:pPr marL="0" indent="0">
              <a:buNone/>
            </a:pPr>
            <a:r>
              <a:rPr lang="en-GB" dirty="0"/>
              <a:t>Be prepared for British Summer – could be anything!</a:t>
            </a:r>
          </a:p>
        </p:txBody>
      </p:sp>
    </p:spTree>
    <p:extLst>
      <p:ext uri="{BB962C8B-B14F-4D97-AF65-F5344CB8AC3E}">
        <p14:creationId xmlns:p14="http://schemas.microsoft.com/office/powerpoint/2010/main" val="2619071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005D-271E-68CE-0E63-DC9682E6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39" y="107348"/>
            <a:ext cx="11501487" cy="108142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/>
              <a:t>What to pack – please see the full kit list provided! </a:t>
            </a:r>
            <a:br>
              <a:rPr lang="en-GB" dirty="0"/>
            </a:br>
            <a:r>
              <a:rPr lang="en-GB" dirty="0"/>
              <a:t>– a few points to note.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264F6-23D8-4412-1F52-EEB9EABC4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72" y="1188774"/>
            <a:ext cx="12078928" cy="585257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Sleeping bag and pillow – plastic bin bag to keep them dry/clean. Airbed if wanted – there are sleeping mats provided. (they need to be able to inflate this themselves.)</a:t>
            </a:r>
          </a:p>
          <a:p>
            <a:pPr marL="0" indent="0">
              <a:buNone/>
            </a:pPr>
            <a:r>
              <a:rPr lang="en-GB" dirty="0"/>
              <a:t>Comfortable clothing – suitable for being in the outdoors.</a:t>
            </a:r>
          </a:p>
          <a:p>
            <a:pPr marL="0" indent="0">
              <a:buNone/>
            </a:pPr>
            <a:r>
              <a:rPr lang="en-GB" dirty="0"/>
              <a:t>Nightwear (not skimpy! Suitable for being seen in – think going to the toilet in camp)</a:t>
            </a:r>
          </a:p>
          <a:p>
            <a:pPr marL="0" indent="0">
              <a:buNone/>
            </a:pPr>
            <a:r>
              <a:rPr lang="en-GB" dirty="0"/>
              <a:t>Footwear – two sensible pairs – you will be walking to Corfe Castle.  They will need old trainers to do the water sports – so one pair that will get wet. </a:t>
            </a:r>
          </a:p>
          <a:p>
            <a:pPr marL="0" indent="0">
              <a:buNone/>
            </a:pPr>
            <a:r>
              <a:rPr lang="en-GB" dirty="0"/>
              <a:t>Medicines/equipment – first aid kit carried by staff </a:t>
            </a:r>
          </a:p>
          <a:p>
            <a:pPr marL="0" indent="0">
              <a:buNone/>
            </a:pPr>
            <a:r>
              <a:rPr lang="en-GB" dirty="0"/>
              <a:t>Waterproof Coat</a:t>
            </a:r>
          </a:p>
          <a:p>
            <a:pPr marL="0" indent="0">
              <a:buNone/>
            </a:pPr>
            <a:r>
              <a:rPr lang="en-GB" dirty="0"/>
              <a:t>Hat – sun – and sunscreen factor 30+</a:t>
            </a:r>
          </a:p>
          <a:p>
            <a:pPr marL="0" indent="0">
              <a:buNone/>
            </a:pPr>
            <a:r>
              <a:rPr lang="en-GB" dirty="0"/>
              <a:t>Bag suitable for carrying to the coach/tent.</a:t>
            </a:r>
          </a:p>
          <a:p>
            <a:pPr marL="0" indent="0">
              <a:buNone/>
            </a:pPr>
            <a:r>
              <a:rPr lang="en-GB" dirty="0"/>
              <a:t>Torch</a:t>
            </a:r>
          </a:p>
          <a:p>
            <a:pPr marL="0" indent="0">
              <a:buNone/>
            </a:pPr>
            <a:r>
              <a:rPr lang="en-GB" dirty="0"/>
              <a:t>Toiletries and two towels – one for the water sports, one for in camp. No aerosol sprays please, – we have students with asthma.</a:t>
            </a:r>
          </a:p>
          <a:p>
            <a:pPr marL="0" indent="0">
              <a:buNone/>
            </a:pPr>
            <a:r>
              <a:rPr lang="en-GB" b="1" dirty="0"/>
              <a:t>No nuts/nut ingredients </a:t>
            </a:r>
            <a:r>
              <a:rPr lang="en-GB" dirty="0"/>
              <a:t>in toiletries/sunscreen, please. </a:t>
            </a:r>
          </a:p>
          <a:p>
            <a:pPr marL="0" indent="0">
              <a:buNone/>
            </a:pPr>
            <a:r>
              <a:rPr lang="en-GB" dirty="0"/>
              <a:t>Some snacks – not too many sweets please – PACKED LUNCH needed. Please put this in a Tupperware style box. </a:t>
            </a:r>
            <a:r>
              <a:rPr lang="en-GB" b="1" dirty="0"/>
              <a:t>No nuts.</a:t>
            </a:r>
          </a:p>
          <a:p>
            <a:pPr marL="0" indent="0">
              <a:buNone/>
            </a:pPr>
            <a:r>
              <a:rPr lang="en-GB" dirty="0"/>
              <a:t>No devices</a:t>
            </a:r>
          </a:p>
          <a:p>
            <a:pPr marL="0" indent="0">
              <a:buNone/>
            </a:pPr>
            <a:r>
              <a:rPr lang="en-GB" dirty="0"/>
              <a:t>Plastic bin bags for wet and dirty clothing</a:t>
            </a:r>
          </a:p>
          <a:p>
            <a:pPr marL="0" indent="0">
              <a:buNone/>
            </a:pPr>
            <a:r>
              <a:rPr lang="en-GB" dirty="0"/>
              <a:t>Don’t pack valuable items that are irreplaceable.</a:t>
            </a:r>
          </a:p>
          <a:p>
            <a:pPr marL="0" indent="0">
              <a:buNone/>
            </a:pPr>
            <a:r>
              <a:rPr lang="en-GB" dirty="0"/>
              <a:t>Swimming costume/shorts/trunks – for under your wetsuit.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54D75D-0633-EE4F-A921-4B4B7DAFCB3D}"/>
              </a:ext>
            </a:extLst>
          </p:cNvPr>
          <p:cNvSpPr txBox="1"/>
          <p:nvPr/>
        </p:nvSpPr>
        <p:spPr>
          <a:xfrm>
            <a:off x="7897635" y="2948244"/>
            <a:ext cx="352313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Please name all items!</a:t>
            </a:r>
          </a:p>
          <a:p>
            <a:r>
              <a:rPr lang="en-GB" dirty="0"/>
              <a:t>You would not believe how many things are left lying around! We will want to find their owners, and I expect you will want them back!</a:t>
            </a:r>
          </a:p>
        </p:txBody>
      </p:sp>
    </p:spTree>
    <p:extLst>
      <p:ext uri="{BB962C8B-B14F-4D97-AF65-F5344CB8AC3E}">
        <p14:creationId xmlns:p14="http://schemas.microsoft.com/office/powerpoint/2010/main" val="796616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04FB5-07B6-DD4E-35E5-E13778AE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94" y="85207"/>
            <a:ext cx="11720804" cy="950491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>
                <a:latin typeface="+mn-lt"/>
              </a:rPr>
              <a:t>Countdown – 28 days to go!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DAF43-1965-939A-0A05-E9187F9B3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39" y="1129004"/>
            <a:ext cx="11467322" cy="564378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Some trip admin…</a:t>
            </a:r>
          </a:p>
          <a:p>
            <a:r>
              <a:rPr lang="en-GB" dirty="0"/>
              <a:t>Medical forms – extra conversations/meetings if needed – </a:t>
            </a:r>
            <a:r>
              <a:rPr lang="en-GB" b="1" dirty="0"/>
              <a:t> return to Miss Cole if you have not already done so.</a:t>
            </a:r>
          </a:p>
          <a:p>
            <a:r>
              <a:rPr lang="en-GB" b="1" dirty="0"/>
              <a:t>Medicine Administration form </a:t>
            </a:r>
            <a:r>
              <a:rPr lang="en-GB" dirty="0"/>
              <a:t>– this is to be filled in for students who will need medication of any kind while on the trip. Please return this to Miss Cole by 25</a:t>
            </a:r>
            <a:r>
              <a:rPr lang="en-GB" baseline="30000" dirty="0"/>
              <a:t>th</a:t>
            </a:r>
            <a:r>
              <a:rPr lang="en-GB" dirty="0"/>
              <a:t> June (just the form – this is so I can forward plan)</a:t>
            </a:r>
          </a:p>
          <a:p>
            <a:r>
              <a:rPr lang="en-GB" dirty="0"/>
              <a:t>Information sessions for students – please check the bulletin – in the fortnight before the trip.</a:t>
            </a:r>
          </a:p>
          <a:p>
            <a:r>
              <a:rPr lang="en-GB" dirty="0"/>
              <a:t>Parents can email Miss Cole with any questions. </a:t>
            </a:r>
            <a:r>
              <a:rPr lang="en-GB" u="sng" dirty="0"/>
              <a:t>ccole@bradonforest.wilts.sch.uk</a:t>
            </a:r>
          </a:p>
          <a:p>
            <a:r>
              <a:rPr lang="en-GB" dirty="0"/>
              <a:t>Final letter to parents -  This will have all the details, including emergency contacts. Please keep it safe – we will </a:t>
            </a:r>
            <a:r>
              <a:rPr lang="en-GB" dirty="0" err="1"/>
              <a:t>schoolcomms</a:t>
            </a:r>
            <a:r>
              <a:rPr lang="en-GB" dirty="0"/>
              <a:t> this to parents.</a:t>
            </a:r>
          </a:p>
          <a:p>
            <a:r>
              <a:rPr lang="en-GB" dirty="0"/>
              <a:t>Fitness – eat well, sleep well!</a:t>
            </a:r>
          </a:p>
          <a:p>
            <a:r>
              <a:rPr lang="en-GB" dirty="0"/>
              <a:t>Behaviour Contract – </a:t>
            </a:r>
            <a:r>
              <a:rPr lang="en-GB" b="1" dirty="0"/>
              <a:t>sign and return to Miss Cole</a:t>
            </a:r>
          </a:p>
          <a:p>
            <a:r>
              <a:rPr lang="en-GB" b="1" dirty="0"/>
              <a:t>Land and Wave email – </a:t>
            </a:r>
            <a:r>
              <a:rPr lang="en-GB" b="1" u="sng" dirty="0"/>
              <a:t>there are a few more students who still need to complete the link on the portal</a:t>
            </a:r>
            <a:r>
              <a:rPr lang="en-GB" b="1" dirty="0"/>
              <a:t>. Miss Cole has emailed parents to remind. This must be completed asap. Please see the Land and Wave email for details.</a:t>
            </a:r>
          </a:p>
          <a:p>
            <a:pPr marL="0" indent="0">
              <a:buNone/>
            </a:pPr>
            <a:endParaRPr lang="en-GB" dirty="0"/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5535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005D-271E-68CE-0E63-DC9682E6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29" y="365125"/>
            <a:ext cx="11530361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/>
              <a:t>Mobile Phone and internet use/social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264F6-23D8-4412-1F52-EEB9EABC4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629" y="1825625"/>
            <a:ext cx="1139654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We are not expecting students to have phones or devices.</a:t>
            </a:r>
          </a:p>
          <a:p>
            <a:pPr marL="0" indent="0">
              <a:buNone/>
            </a:pPr>
            <a:r>
              <a:rPr lang="en-GB" dirty="0"/>
              <a:t>If found with a phone or device, we will confiscate the phone. It will be returned to parents when we arrive home.</a:t>
            </a:r>
          </a:p>
          <a:p>
            <a:pPr marL="0" indent="0">
              <a:buNone/>
            </a:pPr>
            <a:r>
              <a:rPr lang="en-GB" dirty="0"/>
              <a:t>Please reassure your child that if there are any issues they can speak to their group teacher, or another member of staff on the trip – </a:t>
            </a:r>
            <a:r>
              <a:rPr lang="en-GB" b="1" dirty="0"/>
              <a:t>and they will help them</a:t>
            </a:r>
            <a:r>
              <a:rPr lang="en-GB" dirty="0"/>
              <a:t>. If they are worried we can always use the school phone to call parents for a quick chat.</a:t>
            </a:r>
          </a:p>
          <a:p>
            <a:pPr marL="0" indent="0">
              <a:buNone/>
            </a:pPr>
            <a:r>
              <a:rPr lang="en-GB" dirty="0"/>
              <a:t>We want to encourage students to be with their friends and enjoy themselves, without the pressure that phones can bring.</a:t>
            </a:r>
          </a:p>
          <a:p>
            <a:pPr marL="0" indent="0">
              <a:buNone/>
            </a:pPr>
            <a:r>
              <a:rPr lang="en-GB" dirty="0"/>
              <a:t>It is not for long!</a:t>
            </a:r>
          </a:p>
          <a:p>
            <a:pPr marL="0" indent="0">
              <a:buNone/>
            </a:pPr>
            <a:r>
              <a:rPr lang="en-GB" dirty="0"/>
              <a:t>Any streaks can be sorted Monday morning and Tuesday night!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7689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005D-271E-68CE-0E63-DC9682E6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50" y="195443"/>
            <a:ext cx="11671170" cy="88864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/>
              <a:t>Behaviour and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264F6-23D8-4412-1F52-EEB9EABC4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96" y="1047289"/>
            <a:ext cx="11671169" cy="51005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Behave with consideration for the safety of yourself and others.</a:t>
            </a:r>
          </a:p>
          <a:p>
            <a:pPr marL="0" indent="0">
              <a:buNone/>
            </a:pPr>
            <a:r>
              <a:rPr lang="en-GB" sz="2000" dirty="0"/>
              <a:t>Look after each other</a:t>
            </a:r>
          </a:p>
          <a:p>
            <a:pPr marL="0" indent="0">
              <a:buNone/>
            </a:pPr>
            <a:r>
              <a:rPr lang="en-GB" sz="2000" dirty="0"/>
              <a:t>Be kind</a:t>
            </a:r>
          </a:p>
          <a:p>
            <a:pPr marL="0" indent="0">
              <a:buNone/>
            </a:pPr>
            <a:r>
              <a:rPr lang="en-GB" sz="2000" dirty="0"/>
              <a:t>No running, shouting and annoying members of the public. No loud swearing.</a:t>
            </a:r>
          </a:p>
          <a:p>
            <a:pPr marL="0" indent="0">
              <a:buNone/>
            </a:pPr>
            <a:r>
              <a:rPr lang="en-GB" sz="2000" dirty="0"/>
              <a:t>If you break things, you have to pay for them.</a:t>
            </a:r>
          </a:p>
          <a:p>
            <a:pPr marL="0" indent="0">
              <a:buNone/>
            </a:pPr>
            <a:r>
              <a:rPr lang="en-GB" sz="2000" b="1" dirty="0"/>
              <a:t>Staff are working 24 hours a day and giving up their own time ….think before you act. They are NOT on holiday.</a:t>
            </a:r>
          </a:p>
          <a:p>
            <a:pPr marL="0" indent="0">
              <a:buNone/>
            </a:pPr>
            <a:r>
              <a:rPr lang="en-GB" sz="2000" dirty="0"/>
              <a:t>Listen to instructions.</a:t>
            </a:r>
          </a:p>
          <a:p>
            <a:pPr marL="0" indent="0">
              <a:buNone/>
            </a:pPr>
            <a:r>
              <a:rPr lang="en-GB" sz="2000" dirty="0"/>
              <a:t>Do not go anywhere on your own.</a:t>
            </a:r>
          </a:p>
          <a:p>
            <a:pPr marL="0" indent="0">
              <a:buNone/>
            </a:pPr>
            <a:r>
              <a:rPr lang="en-GB" sz="2000" dirty="0"/>
              <a:t>When you are checked in to your tent at night, stay put until designated time in the morning.</a:t>
            </a:r>
          </a:p>
          <a:p>
            <a:pPr marL="0" indent="0">
              <a:buNone/>
            </a:pPr>
            <a:r>
              <a:rPr lang="en-GB" sz="2000" dirty="0"/>
              <a:t>If you need to the toilet – you must go in pairs and return to your tent straight away.</a:t>
            </a:r>
          </a:p>
          <a:p>
            <a:pPr marL="0" indent="0">
              <a:buNone/>
            </a:pPr>
            <a:r>
              <a:rPr lang="en-GB" sz="2000" dirty="0"/>
              <a:t>Do not make unnecessary mess – anywhere.</a:t>
            </a:r>
          </a:p>
          <a:p>
            <a:pPr marL="0" indent="0">
              <a:buNone/>
            </a:pPr>
            <a:r>
              <a:rPr lang="en-GB" sz="2000" dirty="0"/>
              <a:t>Make sure you eat and drink – you will feel rubbish if you don’t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F1B61F-75BA-890A-17D4-D6D8E6087F95}"/>
              </a:ext>
            </a:extLst>
          </p:cNvPr>
          <p:cNvSpPr/>
          <p:nvPr/>
        </p:nvSpPr>
        <p:spPr>
          <a:xfrm>
            <a:off x="902928" y="639763"/>
            <a:ext cx="10240813" cy="5234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School sanctions can be imposed on our return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We will limit your own free time while we are away if necessary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Poor behaviour on the trip may affect your attendance on </a:t>
            </a:r>
            <a:r>
              <a:rPr lang="en-GB" sz="2400" dirty="0" err="1"/>
              <a:t>othe</a:t>
            </a:r>
            <a:r>
              <a:rPr lang="en-GB" sz="2400" dirty="0"/>
              <a:t> trips in the future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TRUST is key to a successful and enjoyable trip for everyone.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Noone wants to ruin your holiday, but you can’t ruin everyone else’s either.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b="1" dirty="0"/>
              <a:t>Parents and students have a behaviour contract – this needs to be signed and returned to Miss Cole</a:t>
            </a:r>
          </a:p>
        </p:txBody>
      </p:sp>
    </p:spTree>
    <p:extLst>
      <p:ext uri="{BB962C8B-B14F-4D97-AF65-F5344CB8AC3E}">
        <p14:creationId xmlns:p14="http://schemas.microsoft.com/office/powerpoint/2010/main" val="12765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005D-271E-68CE-0E63-DC9682E6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2" y="235725"/>
            <a:ext cx="105156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/>
              <a:t>Run, Hide, tell 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14A2963B-96EB-92BE-A238-E61E7ED174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482" y="2357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477A24-DCFF-DDE1-7F0F-520D3256337E}"/>
              </a:ext>
            </a:extLst>
          </p:cNvPr>
          <p:cNvSpPr/>
          <p:nvPr/>
        </p:nvSpPr>
        <p:spPr>
          <a:xfrm>
            <a:off x="250372" y="1561288"/>
            <a:ext cx="3931142" cy="5026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You are visiting sites where it unlikely, however, we have to tell you this - potential for a terrorism style incident.</a:t>
            </a:r>
          </a:p>
          <a:p>
            <a:endParaRPr lang="en-GB" dirty="0"/>
          </a:p>
          <a:p>
            <a:r>
              <a:rPr lang="en-GB" dirty="0"/>
              <a:t>UK Government advice is the following :</a:t>
            </a:r>
          </a:p>
          <a:p>
            <a:endParaRPr lang="en-GB" dirty="0"/>
          </a:p>
          <a:p>
            <a:r>
              <a:rPr lang="en-GB" dirty="0"/>
              <a:t>Run – get away from the situation – as far as possible.</a:t>
            </a:r>
          </a:p>
          <a:p>
            <a:endParaRPr lang="en-GB" dirty="0"/>
          </a:p>
          <a:p>
            <a:r>
              <a:rPr lang="en-GB" dirty="0"/>
              <a:t>Hide – hide away from potential danger – keep quiet, turn phone on silent/no vibrations. Stay there.</a:t>
            </a:r>
          </a:p>
          <a:p>
            <a:endParaRPr lang="en-GB" dirty="0"/>
          </a:p>
          <a:p>
            <a:r>
              <a:rPr lang="en-GB" dirty="0"/>
              <a:t>Tell – if safe to do so.</a:t>
            </a:r>
          </a:p>
          <a:p>
            <a:endParaRPr lang="en-GB" dirty="0"/>
          </a:p>
          <a:p>
            <a:r>
              <a:rPr lang="en-GB" dirty="0"/>
              <a:t>Please follow advice of official emergency services – police, ambulance, fire. </a:t>
            </a:r>
          </a:p>
        </p:txBody>
      </p:sp>
    </p:spTree>
    <p:extLst>
      <p:ext uri="{BB962C8B-B14F-4D97-AF65-F5344CB8AC3E}">
        <p14:creationId xmlns:p14="http://schemas.microsoft.com/office/powerpoint/2010/main" val="298941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9B5E5-934D-25DB-0CF8-C39EDB9C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07" y="113567"/>
            <a:ext cx="11363863" cy="73838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And finally...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B82FC-DB74-66E6-6A29-3D219BDB91EF}"/>
              </a:ext>
            </a:extLst>
          </p:cNvPr>
          <p:cNvSpPr txBox="1"/>
          <p:nvPr/>
        </p:nvSpPr>
        <p:spPr>
          <a:xfrm>
            <a:off x="263107" y="764024"/>
            <a:ext cx="11543411" cy="60939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000" b="1" dirty="0"/>
              <a:t>REMINDER!</a:t>
            </a:r>
          </a:p>
          <a:p>
            <a:r>
              <a:rPr lang="en-GB" sz="3000" b="1" dirty="0"/>
              <a:t>Please return the following documents to the box on the front if you are able to do so this evening: Please place these in the envelope provided and write your child's name on it.</a:t>
            </a:r>
            <a:endParaRPr lang="en-GB" sz="3000" dirty="0"/>
          </a:p>
          <a:p>
            <a:endParaRPr lang="en-GB" sz="3000" b="1" dirty="0"/>
          </a:p>
          <a:p>
            <a:pPr marL="342900" indent="-342900">
              <a:buFont typeface="+mj-lt"/>
              <a:buAutoNum type="arabicPeriod"/>
            </a:pPr>
            <a:r>
              <a:rPr lang="en-GB" sz="3000" b="1" dirty="0"/>
              <a:t>Medical Administration Form – Yellow (please hand this in even if your child will not need any medication)</a:t>
            </a:r>
            <a:endParaRPr lang="en-GB" sz="3000" b="1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3000" b="1" dirty="0"/>
              <a:t>Behaviour Contract – Blue</a:t>
            </a:r>
            <a:endParaRPr lang="en-GB" sz="3000" b="1" dirty="0">
              <a:ea typeface="Calibri"/>
              <a:cs typeface="Calibri"/>
            </a:endParaRPr>
          </a:p>
          <a:p>
            <a:endParaRPr lang="en-GB" sz="3000" dirty="0">
              <a:ea typeface="Calibri"/>
              <a:cs typeface="Calibri"/>
            </a:endParaRPr>
          </a:p>
          <a:p>
            <a:r>
              <a:rPr lang="en-GB" sz="3000" dirty="0">
                <a:ea typeface="Calibri"/>
                <a:cs typeface="Calibri"/>
              </a:rPr>
              <a:t>If you are unable to return these this evening, please make sure they are returned to Miss Cole at school by 25</a:t>
            </a:r>
            <a:r>
              <a:rPr lang="en-GB" sz="3000" baseline="30000" dirty="0">
                <a:ea typeface="Calibri"/>
                <a:cs typeface="Calibri"/>
              </a:rPr>
              <a:t>th</a:t>
            </a:r>
            <a:r>
              <a:rPr lang="en-GB" sz="3000" dirty="0">
                <a:ea typeface="Calibri"/>
                <a:cs typeface="Calibri"/>
              </a:rPr>
              <a:t> June. It is great if your child can be encouraged to hand it in – it is great to see them and check in before the trip. </a:t>
            </a:r>
          </a:p>
        </p:txBody>
      </p:sp>
    </p:spTree>
    <p:extLst>
      <p:ext uri="{BB962C8B-B14F-4D97-AF65-F5344CB8AC3E}">
        <p14:creationId xmlns:p14="http://schemas.microsoft.com/office/powerpoint/2010/main" val="234536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005D-271E-68CE-0E63-DC9682E6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93" y="262488"/>
            <a:ext cx="11674151" cy="97848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Keeping in touch </a:t>
            </a:r>
            <a:r>
              <a:rPr lang="en-GB" dirty="0"/>
              <a:t>-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264F6-23D8-4412-1F52-EEB9EABC4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1825624"/>
            <a:ext cx="11597950" cy="4769887"/>
          </a:xfrm>
        </p:spPr>
        <p:txBody>
          <a:bodyPr>
            <a:normAutofit/>
          </a:bodyPr>
          <a:lstStyle/>
          <a:p>
            <a:r>
              <a:rPr lang="en-GB" dirty="0"/>
              <a:t>We will be posting on Instagram each day – to keep parents updated. </a:t>
            </a:r>
          </a:p>
          <a:p>
            <a:r>
              <a:rPr lang="en-GB" dirty="0"/>
              <a:t>We will encourage students to talk to teachers – in loco parentis. Talk to us!</a:t>
            </a:r>
          </a:p>
          <a:p>
            <a:r>
              <a:rPr lang="en-GB" dirty="0"/>
              <a:t>We’d like to nurture and encourage responsible independence and life skills.</a:t>
            </a:r>
          </a:p>
          <a:p>
            <a:r>
              <a:rPr lang="en-GB" dirty="0"/>
              <a:t>This is a mobile phone free trip for students – please leave them at home. </a:t>
            </a:r>
          </a:p>
          <a:p>
            <a:r>
              <a:rPr lang="en-GB" dirty="0"/>
              <a:t>There will be an emergency contact phone for parents to use – in an emergency. </a:t>
            </a:r>
          </a:p>
          <a:p>
            <a:endParaRPr lang="en-GB" dirty="0"/>
          </a:p>
          <a:p>
            <a:r>
              <a:rPr lang="en-GB" dirty="0">
                <a:hlinkClick r:id="rId2"/>
              </a:rPr>
              <a:t>Bradon Forest School (@bradonforestschool) • Instagram photos and videos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990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005D-271E-68CE-0E63-DC9682E6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071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264F6-23D8-4412-1F52-EEB9EABC4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Miss Cole – leading – Head of Humanities/Geography and EVC.</a:t>
            </a:r>
          </a:p>
          <a:p>
            <a:pPr marL="0" indent="0">
              <a:buNone/>
            </a:pPr>
            <a:r>
              <a:rPr lang="en-GB" dirty="0"/>
              <a:t>Mrs Lanphier – Head of Year 7/Teacher of English</a:t>
            </a:r>
          </a:p>
          <a:p>
            <a:pPr marL="0" indent="0">
              <a:buNone/>
            </a:pPr>
            <a:r>
              <a:rPr lang="en-GB" dirty="0"/>
              <a:t>Miss Beet– Head of Religious Studies</a:t>
            </a:r>
          </a:p>
          <a:p>
            <a:pPr marL="0" indent="0">
              <a:buNone/>
            </a:pPr>
            <a:r>
              <a:rPr lang="en-GB" dirty="0"/>
              <a:t>Mrs Loxton – Head of History</a:t>
            </a:r>
          </a:p>
          <a:p>
            <a:pPr marL="0" indent="0">
              <a:buNone/>
            </a:pPr>
            <a:r>
              <a:rPr lang="en-GB" dirty="0"/>
              <a:t>Mr Matthews – Teacher of PE</a:t>
            </a:r>
          </a:p>
          <a:p>
            <a:pPr marL="0" indent="0">
              <a:buNone/>
            </a:pPr>
            <a:r>
              <a:rPr lang="en-GB" dirty="0"/>
              <a:t>Mrs Wilson – Head of </a:t>
            </a:r>
            <a:r>
              <a:rPr lang="en-GB" dirty="0" err="1"/>
              <a:t>Battlewell</a:t>
            </a:r>
            <a:r>
              <a:rPr lang="en-GB" dirty="0"/>
              <a:t> House/Teacher of PE</a:t>
            </a:r>
          </a:p>
          <a:p>
            <a:pPr marL="0" indent="0">
              <a:buNone/>
            </a:pPr>
            <a:r>
              <a:rPr lang="en-GB" dirty="0"/>
              <a:t>Mr Clarke – Deputy Headteacher</a:t>
            </a:r>
          </a:p>
          <a:p>
            <a:pPr marL="0" indent="0">
              <a:buNone/>
            </a:pPr>
            <a:r>
              <a:rPr lang="en-GB" dirty="0"/>
              <a:t>Mrs Lister – Head of Year 11/Teacher of MFL</a:t>
            </a:r>
          </a:p>
          <a:p>
            <a:pPr marL="0" indent="0">
              <a:buNone/>
            </a:pPr>
            <a:r>
              <a:rPr lang="en-GB" dirty="0"/>
              <a:t>Mr Payne – Teacher of PE</a:t>
            </a:r>
          </a:p>
          <a:p>
            <a:pPr marL="0" indent="0">
              <a:buNone/>
            </a:pPr>
            <a:r>
              <a:rPr lang="en-GB" dirty="0"/>
              <a:t>Mrs Hazell – Deputy SENDCO/Teacher of English</a:t>
            </a:r>
          </a:p>
          <a:p>
            <a:pPr marL="0" indent="0">
              <a:buNone/>
            </a:pPr>
            <a:r>
              <a:rPr lang="en-GB" dirty="0"/>
              <a:t>Mr Nawaz – Teaching Assistant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845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5112-C081-C1DA-2B22-C4B56DF2E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89" y="365125"/>
            <a:ext cx="11218127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Departure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D5A48-7A58-B522-0328-1B7E0F8EB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682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500" dirty="0"/>
              <a:t>Monday 13 July</a:t>
            </a:r>
          </a:p>
          <a:p>
            <a:endParaRPr lang="en-GB" sz="3500" dirty="0"/>
          </a:p>
          <a:p>
            <a:pPr marL="0" indent="0">
              <a:buNone/>
            </a:pPr>
            <a:r>
              <a:rPr lang="en-GB" sz="3500" dirty="0"/>
              <a:t>Students to arrive at </a:t>
            </a:r>
            <a:r>
              <a:rPr lang="en-GB" sz="3500"/>
              <a:t>school by </a:t>
            </a:r>
            <a:r>
              <a:rPr lang="en-GB" sz="3500" dirty="0"/>
              <a:t>8.30am and come to the hall.</a:t>
            </a:r>
          </a:p>
          <a:p>
            <a:pPr marL="0" indent="0">
              <a:buNone/>
            </a:pPr>
            <a:r>
              <a:rPr lang="en-GB" sz="3500" dirty="0"/>
              <a:t>Please come dressed for the day – shorts/t shirt/leggings/joggers/trainers.</a:t>
            </a:r>
          </a:p>
          <a:p>
            <a:pPr marL="0" indent="0">
              <a:buNone/>
            </a:pPr>
            <a:r>
              <a:rPr lang="en-GB" sz="3500" dirty="0"/>
              <a:t>Check the weather forecast – sunscreen, hat.</a:t>
            </a:r>
          </a:p>
          <a:p>
            <a:pPr marL="0" indent="0">
              <a:buNone/>
            </a:pPr>
            <a:r>
              <a:rPr lang="en-GB" sz="3500" dirty="0"/>
              <a:t>Please have waterproof coat, water bottle, sunscreen and packed lunch in your backpack.</a:t>
            </a:r>
          </a:p>
          <a:p>
            <a:pPr marL="0" indent="0">
              <a:buNone/>
            </a:pPr>
            <a:r>
              <a:rPr lang="en-GB" sz="3500" dirty="0"/>
              <a:t>Please pack all other gear in a suitable bag to go in the hold under the coach.</a:t>
            </a:r>
          </a:p>
          <a:p>
            <a:pPr marL="0" indent="0">
              <a:buNone/>
            </a:pPr>
            <a:r>
              <a:rPr lang="en-GB" sz="3500" dirty="0"/>
              <a:t>Group Staff will do checks – medical equipment – inhalers, EpiPens, bags labelled, have you got everything? Hand your medicines to your group teacher – in an envelope WITH YOUR NAME ON. Miss Cole should by then have received the medicines administration form from parents, so we have instructions on doses/times etc in advance.</a:t>
            </a:r>
          </a:p>
          <a:p>
            <a:pPr marL="0" indent="0">
              <a:buNone/>
            </a:pPr>
            <a:endParaRPr lang="en-GB" sz="3500" dirty="0"/>
          </a:p>
          <a:p>
            <a:pPr marL="0" indent="0">
              <a:buNone/>
            </a:pPr>
            <a:r>
              <a:rPr lang="en-GB" sz="3500" dirty="0"/>
              <a:t>Coaches will depart at 9am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056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5112-C081-C1DA-2B22-C4B56DF2E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199845"/>
            <a:ext cx="1156218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Arrive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D5A48-7A58-B522-0328-1B7E0F8EB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5" y="1644034"/>
            <a:ext cx="11562184" cy="4691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Tuesday 14 July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School car park at around 4pm.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Please arrive in good time to pick up your child.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If we are delayed the school will send a message via </a:t>
            </a:r>
            <a:r>
              <a:rPr lang="en-GB" dirty="0" err="1"/>
              <a:t>schoolcomms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0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CD864-55AA-424C-5959-8FC14AF1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6" y="271819"/>
            <a:ext cx="11759292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Groups and Tents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23D456-72DF-0E08-BD82-A3B77454A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5" y="1644034"/>
            <a:ext cx="11562184" cy="46914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Students will be in groups of 12 – mixed gender.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Groups are for the activities we will be doing – Corfe Castle Visit and </a:t>
            </a:r>
          </a:p>
          <a:p>
            <a:pPr marL="0" indent="0">
              <a:buNone/>
            </a:pPr>
            <a:r>
              <a:rPr lang="en-GB" dirty="0"/>
              <a:t>Water sports in Swanage.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 have asked for information on friendships so I can arrange groups appropriately – if you have not told me who your friend is, please tell me asap!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Tents are in groups of 6. I aim to sort these on Wednesday this week – during tutor and at lunchtime. This will be in H7.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706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005D-271E-68CE-0E63-DC9682E6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5" y="139960"/>
            <a:ext cx="11644605" cy="79310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Emergency 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264F6-23D8-4412-1F52-EEB9EABC4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24" y="1035696"/>
            <a:ext cx="11644605" cy="55797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Miss Cole will have a school mobile parents can contact – the phone number will be in the final letter. If any changes this will be communicated via </a:t>
            </a:r>
            <a:r>
              <a:rPr lang="en-GB" dirty="0" err="1"/>
              <a:t>schoolcomms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EMERGENCIES ONLY</a:t>
            </a:r>
          </a:p>
          <a:p>
            <a:pPr marL="0" indent="0">
              <a:buNone/>
            </a:pPr>
            <a:r>
              <a:rPr lang="en-GB" dirty="0"/>
              <a:t>Staff will have access to parent phone numbers -</a:t>
            </a:r>
          </a:p>
          <a:p>
            <a:pPr marL="0" indent="0">
              <a:buNone/>
            </a:pPr>
            <a:r>
              <a:rPr lang="en-GB" dirty="0"/>
              <a:t>We will ask for these via a forms link on </a:t>
            </a:r>
            <a:r>
              <a:rPr lang="en-GB" dirty="0" err="1"/>
              <a:t>schoolcomms</a:t>
            </a:r>
            <a:r>
              <a:rPr lang="en-GB" dirty="0"/>
              <a:t> in the next few days. This will be in the final letter.</a:t>
            </a:r>
          </a:p>
          <a:p>
            <a:pPr marL="0" indent="0">
              <a:buNone/>
            </a:pPr>
            <a:r>
              <a:rPr lang="en-GB" dirty="0"/>
              <a:t>We appreciate we have parent phone numbers on our system, but sometimes numbers have not been updated – and this will save us some time.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There will also be an emergency contact back at school – this will be Mrs Haines – </a:t>
            </a:r>
            <a:r>
              <a:rPr lang="en-GB" b="1" dirty="0"/>
              <a:t>EMERGENCIES</a:t>
            </a:r>
            <a:r>
              <a:rPr lang="en-GB" dirty="0"/>
              <a:t> only. (final letter)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There will always be a meet point/time to come back to – for example when we are in camp.</a:t>
            </a:r>
          </a:p>
          <a:p>
            <a:pPr marL="0" indent="0">
              <a:buNone/>
            </a:pPr>
            <a:r>
              <a:rPr lang="en-GB" dirty="0"/>
              <a:t>Student should not go anywhere on their own. </a:t>
            </a:r>
          </a:p>
          <a:p>
            <a:pPr marL="0" indent="0">
              <a:buNone/>
            </a:pPr>
            <a:r>
              <a:rPr lang="en-GB" dirty="0"/>
              <a:t>Please buddy up and look after each other – safety first.</a:t>
            </a:r>
          </a:p>
        </p:txBody>
      </p:sp>
    </p:spTree>
    <p:extLst>
      <p:ext uri="{BB962C8B-B14F-4D97-AF65-F5344CB8AC3E}">
        <p14:creationId xmlns:p14="http://schemas.microsoft.com/office/powerpoint/2010/main" val="921285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3842-69F9-1870-36E9-829A6899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854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The journey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22434CE-C174-97F5-2189-93ED8AE6E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79176"/>
            <a:ext cx="4526110" cy="47963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01774E-6D71-66A4-F530-84DAB11C4696}"/>
              </a:ext>
            </a:extLst>
          </p:cNvPr>
          <p:cNvSpPr txBox="1"/>
          <p:nvPr/>
        </p:nvSpPr>
        <p:spPr>
          <a:xfrm>
            <a:off x="5827059" y="1644658"/>
            <a:ext cx="57015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Students to be in the hall at the latest by 8.30am on Monday 13 July.</a:t>
            </a:r>
          </a:p>
          <a:p>
            <a:endParaRPr lang="en-GB" sz="4400" dirty="0"/>
          </a:p>
          <a:p>
            <a:r>
              <a:rPr lang="en-GB" sz="4400" dirty="0"/>
              <a:t>We will depart at 9am.</a:t>
            </a:r>
          </a:p>
          <a:p>
            <a:r>
              <a:rPr lang="en-GB" sz="4400" dirty="0"/>
              <a:t>Arrive around midday</a:t>
            </a:r>
          </a:p>
        </p:txBody>
      </p:sp>
    </p:spTree>
    <p:extLst>
      <p:ext uri="{BB962C8B-B14F-4D97-AF65-F5344CB8AC3E}">
        <p14:creationId xmlns:p14="http://schemas.microsoft.com/office/powerpoint/2010/main" val="3009196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F65C5E7F684145A2A07746E8CB965E" ma:contentTypeVersion="18" ma:contentTypeDescription="Create a new document." ma:contentTypeScope="" ma:versionID="b2c39e36325196921c8285142f7ed33d">
  <xsd:schema xmlns:xsd="http://www.w3.org/2001/XMLSchema" xmlns:xs="http://www.w3.org/2001/XMLSchema" xmlns:p="http://schemas.microsoft.com/office/2006/metadata/properties" xmlns:ns3="5af7e22b-bc78-4214-bf25-27f70b213d42" xmlns:ns4="bfac6912-c6c6-4d18-b269-6ec234d0ad8e" targetNamespace="http://schemas.microsoft.com/office/2006/metadata/properties" ma:root="true" ma:fieldsID="3bb2f1c279b45d89189ccd454f922e2e" ns3:_="" ns4:_="">
    <xsd:import namespace="5af7e22b-bc78-4214-bf25-27f70b213d42"/>
    <xsd:import namespace="bfac6912-c6c6-4d18-b269-6ec234d0ad8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f7e22b-bc78-4214-bf25-27f70b213d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c6912-c6c6-4d18-b269-6ec234d0ad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af7e22b-bc78-4214-bf25-27f70b213d42" xsi:nil="true"/>
  </documentManagement>
</p:properties>
</file>

<file path=customXml/itemProps1.xml><?xml version="1.0" encoding="utf-8"?>
<ds:datastoreItem xmlns:ds="http://schemas.openxmlformats.org/officeDocument/2006/customXml" ds:itemID="{C11D06FB-0B1D-4269-AEFB-48AFF13567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f7e22b-bc78-4214-bf25-27f70b213d42"/>
    <ds:schemaRef ds:uri="bfac6912-c6c6-4d18-b269-6ec234d0ad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717D96-2C5F-4A8B-967E-77A9E6E683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9CFC6C-3818-48DE-AF8F-F4CA1D1DD4F6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bfac6912-c6c6-4d18-b269-6ec234d0ad8e"/>
    <ds:schemaRef ds:uri="5af7e22b-bc78-4214-bf25-27f70b213d42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1971</TotalTime>
  <Words>2539</Words>
  <Application>Microsoft Office PowerPoint</Application>
  <PresentationFormat>Widescreen</PresentationFormat>
  <Paragraphs>245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Calibri body</vt:lpstr>
      <vt:lpstr>Calibri Light</vt:lpstr>
      <vt:lpstr>Century Gothic</vt:lpstr>
      <vt:lpstr>Times New Roman</vt:lpstr>
      <vt:lpstr>Office Theme</vt:lpstr>
      <vt:lpstr>1_Office Theme</vt:lpstr>
      <vt:lpstr>PowerPoint Presentation</vt:lpstr>
      <vt:lpstr>Countdown – 28 days to go!</vt:lpstr>
      <vt:lpstr>Keeping in touch - </vt:lpstr>
      <vt:lpstr>Staff</vt:lpstr>
      <vt:lpstr>Departure</vt:lpstr>
      <vt:lpstr>Arrive home</vt:lpstr>
      <vt:lpstr>Groups and Tents</vt:lpstr>
      <vt:lpstr>Emergency contacts</vt:lpstr>
      <vt:lpstr>The journey</vt:lpstr>
      <vt:lpstr>Timings – when we are there</vt:lpstr>
      <vt:lpstr>Camp Site</vt:lpstr>
      <vt:lpstr>Itinerary – Corfe Castle </vt:lpstr>
      <vt:lpstr>Itinerary</vt:lpstr>
      <vt:lpstr>Safety and Insurance- Land and Wave</vt:lpstr>
      <vt:lpstr>Itinerary – Rounders and Camp fire</vt:lpstr>
      <vt:lpstr>Money</vt:lpstr>
      <vt:lpstr>Food</vt:lpstr>
      <vt:lpstr>Weather</vt:lpstr>
      <vt:lpstr>What to pack – please see the full kit list provided!  – a few points to note.</vt:lpstr>
      <vt:lpstr>Mobile Phone and internet use/social media</vt:lpstr>
      <vt:lpstr>Behaviour and safety</vt:lpstr>
      <vt:lpstr>Run, Hide, tell </vt:lpstr>
      <vt:lpstr>And finally...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Cole</dc:creator>
  <cp:lastModifiedBy>C Cole</cp:lastModifiedBy>
  <cp:revision>80</cp:revision>
  <dcterms:created xsi:type="dcterms:W3CDTF">2022-12-20T08:43:43Z</dcterms:created>
  <dcterms:modified xsi:type="dcterms:W3CDTF">2026-06-18T10:45:27Z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0x01010014F65C5E7F684145A2A07746E8CB965E</vt:lpwstr>
  </property>
</Properties>
</file>